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DM Sans" panose="020B0600000101010101" charset="0"/>
      <p:regular r:id="rId24"/>
      <p:bold r:id="rId25"/>
      <p:italic r:id="rId26"/>
      <p:boldItalic r:id="rId27"/>
    </p:embeddedFont>
    <p:embeddedFont>
      <p:font typeface="DM Sans Medium" panose="020B0600000101010101" charset="0"/>
      <p:regular r:id="rId28"/>
      <p:bold r:id="rId29"/>
      <p:italic r:id="rId30"/>
      <p:boldItalic r:id="rId31"/>
    </p:embeddedFont>
    <p:embeddedFont>
      <p:font typeface="DM Serif Display" panose="020B0600000101010101" charset="0"/>
      <p:regular r:id="rId32"/>
      <p:italic r:id="rId33"/>
    </p:embeddedFont>
    <p:embeddedFont>
      <p:font typeface="Fira Sans Extra Condensed Medium" panose="020B0600000101010101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Light" panose="020B0600000101010101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gPzHirXM4FGWSoI57i2gz/0yqE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30632d371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b30632d371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30632d371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b30632d371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옷 직접 자르는 데 불편함 있음, 사람들이 많이 입는 옷들을 깔끔하게 짤라 데이터화시켜놓을 예정입니다. 데이터가 충분히 구축됐을 때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저희가 직면한 네가지의 당면과제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30632d371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b30632d371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</a:rPr>
              <a:t>옷장 : Icons made by &lt;a href="https://www.flaticon.com/authors/icongeek26" title="Icongeek26"&gt;Icongeek26&lt;/a&gt; from &lt;a href="https://www.flaticon.com/" title="Flaticon"&gt; www.flaticon.com&lt;/a&gt;</a:t>
            </a:r>
            <a:endParaRPr sz="900"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434343"/>
                </a:solidFill>
              </a:rPr>
              <a:t>옷 : 아이콘 제작자 &lt;a href="https://www.flaticon.com/kr/authors/good-ware" title="Good Ware"&gt;Good Ware&lt;/a&gt; from &lt;a href="https://www.flaticon.com/kr/" title="Flaticon"&gt; </a:t>
            </a:r>
            <a:r>
              <a:rPr lang="es" sz="9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www.flaticon.com</a:t>
            </a:r>
            <a:r>
              <a:rPr lang="es" sz="900">
                <a:solidFill>
                  <a:srgbClr val="434343"/>
                </a:solidFill>
              </a:rPr>
              <a:t>&lt;/a&gt;</a:t>
            </a:r>
            <a:endParaRPr sz="9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434343"/>
                </a:solidFill>
              </a:rPr>
              <a:t>카메라 : </a:t>
            </a:r>
            <a:endParaRPr sz="9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s" sz="900">
                <a:solidFill>
                  <a:srgbClr val="434343"/>
                </a:solidFill>
              </a:rPr>
              <a:t>아이콘 제작자 &lt;a href="https://www.flaticon.com/kr/authors/good-ware" title="Good Ware"&gt;Good Ware&lt;/a&gt; from &lt;a href="https://www.flaticon.com/kr/" title="Flaticon"&gt; www.flaticon.com&lt;/a&gt;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30632d371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b30632d371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30632d371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b30632d371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30632d371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b30632d371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chemeClr val="dk1"/>
                </a:solidFill>
              </a:rPr>
              <a:t>첫번째로 이옷은 ai 기반으로 쇼핑몰에서 옷을 추천해주는 어플 입니다. 이 어플과 차별성은 ai가 쇼핑몰 옷 뿐만 아니라 내 옷장에 있는 옷들을  분석해서 사용자에게 옷을 추천해 줄 수 있다는 것입니다. 그래서 사용자가 평소에 어울리는 코디를 생각하지 못해서 입지 못한 옷들을 입을 수 있게 해줍니다.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rgbClr val="434343"/>
                </a:solidFill>
              </a:rPr>
              <a:t>두번째로 오늘의 코디와는 사용자들 간에 다른 사람의 옷장에서 코디를 해줄 수 있는 어플입니다. 이 어플과 저희의 차별점은 사람이 코디를 추천주는 기능 이외에도  AI기반으로 사람이 생각하지 못한 다양한 옷 조합을 추천해 줄 수 있다는 것 입니다.</a:t>
            </a:r>
            <a:endParaRPr sz="10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000">
                <a:solidFill>
                  <a:schemeClr val="dk1"/>
                </a:solidFill>
              </a:rPr>
              <a:t>마지막으로 오늘의 코디는 서로의 코디를 평가해 줄 수 있는 어플입니다.이 어플은 자신이 올린 코디에 대해서만 평가를 받을 수 있는 반면 저희 어플은 사용자가 다른 사람의 옷장에서 직접 옷을 골라서 추천해 줄 수 있습니다. 또한 코디를 평가 받는 기능 이외에도 사용자의 신체적 특징에 기반해서 ai가 사용자에게 맞는 옷을 추천해 줄 수도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30632d37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b30632d37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8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8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9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31" name="Google Shape;31;p29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9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29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B7B7B7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32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title" idx="7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title" idx="8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/>
          <p:nvPr/>
        </p:nvSpPr>
        <p:spPr>
          <a:xfrm rot="10800000">
            <a:off x="7782000" y="4441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2539652" y="3507275"/>
            <a:ext cx="40647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 박수현, 장경수, 장은수, 이유리</a:t>
            </a:r>
            <a:endParaRPr/>
          </a:p>
        </p:txBody>
      </p:sp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450350" y="899150"/>
            <a:ext cx="4245000" cy="23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2400">
                <a:solidFill>
                  <a:srgbClr val="F3F3F3"/>
                </a:solidFill>
              </a:rPr>
              <a:t>나만의 AI 스타일리스트</a:t>
            </a:r>
            <a:endParaRPr sz="2400">
              <a:solidFill>
                <a:srgbClr val="F3F3F3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4000">
                <a:solidFill>
                  <a:srgbClr val="F3F3F3"/>
                </a:solidFill>
              </a:rPr>
              <a:t>i-clothes</a:t>
            </a:r>
            <a:endParaRPr sz="4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30632d371_2_80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chemeClr val="lt1"/>
                </a:solidFill>
              </a:rPr>
              <a:t>What the company owns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gb30632d371_2_80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1M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" name="Google Shape;188;gb30632d371_2_80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43662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Business Model: 유저의 피드를 통한 광고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gb30632d371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600" y="1517687"/>
            <a:ext cx="1675200" cy="344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b30632d371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178" y="1309750"/>
            <a:ext cx="1776335" cy="36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b30632d371_2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852" y="1309750"/>
            <a:ext cx="1838823" cy="36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b30632d371_2_80"/>
          <p:cNvSpPr/>
          <p:nvPr/>
        </p:nvSpPr>
        <p:spPr>
          <a:xfrm>
            <a:off x="2604900" y="3544675"/>
            <a:ext cx="492900" cy="257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gb30632d371_2_80"/>
          <p:cNvCxnSpPr>
            <a:stCxn id="192" idx="7"/>
            <a:endCxn id="194" idx="1"/>
          </p:cNvCxnSpPr>
          <p:nvPr/>
        </p:nvCxnSpPr>
        <p:spPr>
          <a:xfrm rot="10800000" flipH="1">
            <a:off x="3025616" y="3135626"/>
            <a:ext cx="1024800" cy="44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gb30632d371_2_80"/>
          <p:cNvSpPr/>
          <p:nvPr/>
        </p:nvSpPr>
        <p:spPr>
          <a:xfrm>
            <a:off x="4050425" y="1309750"/>
            <a:ext cx="3761100" cy="365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30632d371_2_15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Liabilities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gb30632d371_2_15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Equity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gb30632d371_2_15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64458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Business Model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b30632d371_2_159"/>
          <p:cNvSpPr/>
          <p:nvPr/>
        </p:nvSpPr>
        <p:spPr>
          <a:xfrm>
            <a:off x="7021611" y="1562840"/>
            <a:ext cx="485930" cy="443983"/>
          </a:xfrm>
          <a:custGeom>
            <a:avLst/>
            <a:gdLst/>
            <a:ahLst/>
            <a:cxnLst/>
            <a:rect l="l" t="t" r="r" b="b"/>
            <a:pathLst>
              <a:path w="10397" h="9499" extrusionOk="0">
                <a:moveTo>
                  <a:pt x="5281" y="306"/>
                </a:moveTo>
                <a:cubicBezTo>
                  <a:pt x="5312" y="306"/>
                  <a:pt x="5337" y="330"/>
                  <a:pt x="5335" y="360"/>
                </a:cubicBezTo>
                <a:lnTo>
                  <a:pt x="5335" y="706"/>
                </a:lnTo>
                <a:cubicBezTo>
                  <a:pt x="5287" y="696"/>
                  <a:pt x="5239" y="692"/>
                  <a:pt x="5190" y="692"/>
                </a:cubicBezTo>
                <a:cubicBezTo>
                  <a:pt x="5141" y="692"/>
                  <a:pt x="5092" y="696"/>
                  <a:pt x="5043" y="706"/>
                </a:cubicBezTo>
                <a:lnTo>
                  <a:pt x="5043" y="360"/>
                </a:lnTo>
                <a:cubicBezTo>
                  <a:pt x="5043" y="330"/>
                  <a:pt x="5067" y="306"/>
                  <a:pt x="5097" y="306"/>
                </a:cubicBezTo>
                <a:close/>
                <a:moveTo>
                  <a:pt x="5190" y="996"/>
                </a:moveTo>
                <a:cubicBezTo>
                  <a:pt x="5641" y="996"/>
                  <a:pt x="5801" y="1600"/>
                  <a:pt x="5408" y="1824"/>
                </a:cubicBezTo>
                <a:cubicBezTo>
                  <a:pt x="5344" y="1860"/>
                  <a:pt x="5271" y="1880"/>
                  <a:pt x="5197" y="1880"/>
                </a:cubicBezTo>
                <a:cubicBezTo>
                  <a:pt x="5195" y="1880"/>
                  <a:pt x="5192" y="1880"/>
                  <a:pt x="5190" y="1880"/>
                </a:cubicBezTo>
                <a:lnTo>
                  <a:pt x="5190" y="1881"/>
                </a:lnTo>
                <a:cubicBezTo>
                  <a:pt x="4945" y="1881"/>
                  <a:pt x="4747" y="1683"/>
                  <a:pt x="4747" y="1439"/>
                </a:cubicBezTo>
                <a:cubicBezTo>
                  <a:pt x="4747" y="1194"/>
                  <a:pt x="4945" y="996"/>
                  <a:pt x="5190" y="996"/>
                </a:cubicBezTo>
                <a:close/>
                <a:moveTo>
                  <a:pt x="1904" y="1936"/>
                </a:moveTo>
                <a:cubicBezTo>
                  <a:pt x="2131" y="1936"/>
                  <a:pt x="2246" y="2212"/>
                  <a:pt x="2084" y="2374"/>
                </a:cubicBezTo>
                <a:cubicBezTo>
                  <a:pt x="2032" y="2425"/>
                  <a:pt x="1969" y="2449"/>
                  <a:pt x="1906" y="2449"/>
                </a:cubicBezTo>
                <a:cubicBezTo>
                  <a:pt x="1775" y="2449"/>
                  <a:pt x="1648" y="2347"/>
                  <a:pt x="1648" y="2192"/>
                </a:cubicBezTo>
                <a:cubicBezTo>
                  <a:pt x="1648" y="2051"/>
                  <a:pt x="1763" y="1936"/>
                  <a:pt x="1904" y="1936"/>
                </a:cubicBezTo>
                <a:close/>
                <a:moveTo>
                  <a:pt x="8495" y="1936"/>
                </a:moveTo>
                <a:lnTo>
                  <a:pt x="8495" y="1937"/>
                </a:lnTo>
                <a:cubicBezTo>
                  <a:pt x="8723" y="1937"/>
                  <a:pt x="8837" y="2213"/>
                  <a:pt x="8676" y="2374"/>
                </a:cubicBezTo>
                <a:cubicBezTo>
                  <a:pt x="8624" y="2426"/>
                  <a:pt x="8560" y="2449"/>
                  <a:pt x="8497" y="2449"/>
                </a:cubicBezTo>
                <a:cubicBezTo>
                  <a:pt x="8365" y="2449"/>
                  <a:pt x="8239" y="2347"/>
                  <a:pt x="8239" y="2193"/>
                </a:cubicBezTo>
                <a:cubicBezTo>
                  <a:pt x="8239" y="2052"/>
                  <a:pt x="8353" y="1936"/>
                  <a:pt x="8495" y="1936"/>
                </a:cubicBezTo>
                <a:close/>
                <a:moveTo>
                  <a:pt x="1997" y="2745"/>
                </a:moveTo>
                <a:lnTo>
                  <a:pt x="2975" y="4810"/>
                </a:lnTo>
                <a:lnTo>
                  <a:pt x="832" y="4810"/>
                </a:lnTo>
                <a:lnTo>
                  <a:pt x="1811" y="2745"/>
                </a:lnTo>
                <a:cubicBezTo>
                  <a:pt x="1842" y="2751"/>
                  <a:pt x="1873" y="2753"/>
                  <a:pt x="1904" y="2753"/>
                </a:cubicBezTo>
                <a:cubicBezTo>
                  <a:pt x="1935" y="2753"/>
                  <a:pt x="1966" y="2751"/>
                  <a:pt x="1997" y="2745"/>
                </a:cubicBezTo>
                <a:close/>
                <a:moveTo>
                  <a:pt x="8587" y="2745"/>
                </a:moveTo>
                <a:lnTo>
                  <a:pt x="9566" y="4810"/>
                </a:lnTo>
                <a:lnTo>
                  <a:pt x="7423" y="4810"/>
                </a:lnTo>
                <a:lnTo>
                  <a:pt x="8402" y="2745"/>
                </a:lnTo>
                <a:cubicBezTo>
                  <a:pt x="8433" y="2751"/>
                  <a:pt x="8464" y="2753"/>
                  <a:pt x="8495" y="2753"/>
                </a:cubicBezTo>
                <a:cubicBezTo>
                  <a:pt x="8526" y="2753"/>
                  <a:pt x="8557" y="2751"/>
                  <a:pt x="8587" y="2745"/>
                </a:cubicBezTo>
                <a:close/>
                <a:moveTo>
                  <a:pt x="3398" y="5114"/>
                </a:moveTo>
                <a:cubicBezTo>
                  <a:pt x="3455" y="5116"/>
                  <a:pt x="3502" y="5161"/>
                  <a:pt x="3502" y="5218"/>
                </a:cubicBezTo>
                <a:lnTo>
                  <a:pt x="3502" y="5318"/>
                </a:lnTo>
                <a:cubicBezTo>
                  <a:pt x="3502" y="5375"/>
                  <a:pt x="3455" y="5421"/>
                  <a:pt x="3398" y="5423"/>
                </a:cubicBezTo>
                <a:lnTo>
                  <a:pt x="410" y="5423"/>
                </a:lnTo>
                <a:cubicBezTo>
                  <a:pt x="352" y="5421"/>
                  <a:pt x="306" y="5375"/>
                  <a:pt x="306" y="5318"/>
                </a:cubicBezTo>
                <a:lnTo>
                  <a:pt x="306" y="5218"/>
                </a:lnTo>
                <a:cubicBezTo>
                  <a:pt x="306" y="5161"/>
                  <a:pt x="352" y="5116"/>
                  <a:pt x="410" y="5114"/>
                </a:cubicBezTo>
                <a:close/>
                <a:moveTo>
                  <a:pt x="9989" y="5114"/>
                </a:moveTo>
                <a:cubicBezTo>
                  <a:pt x="10047" y="5116"/>
                  <a:pt x="10092" y="5161"/>
                  <a:pt x="10094" y="5218"/>
                </a:cubicBezTo>
                <a:lnTo>
                  <a:pt x="10094" y="5318"/>
                </a:lnTo>
                <a:cubicBezTo>
                  <a:pt x="10092" y="5375"/>
                  <a:pt x="10047" y="5421"/>
                  <a:pt x="9989" y="5423"/>
                </a:cubicBezTo>
                <a:lnTo>
                  <a:pt x="7000" y="5423"/>
                </a:lnTo>
                <a:cubicBezTo>
                  <a:pt x="6944" y="5421"/>
                  <a:pt x="6898" y="5375"/>
                  <a:pt x="6897" y="5318"/>
                </a:cubicBezTo>
                <a:lnTo>
                  <a:pt x="6897" y="5218"/>
                </a:lnTo>
                <a:cubicBezTo>
                  <a:pt x="6897" y="5161"/>
                  <a:pt x="6944" y="5116"/>
                  <a:pt x="7000" y="5114"/>
                </a:cubicBezTo>
                <a:close/>
                <a:moveTo>
                  <a:pt x="9675" y="5727"/>
                </a:moveTo>
                <a:cubicBezTo>
                  <a:pt x="9528" y="6222"/>
                  <a:pt x="9073" y="6561"/>
                  <a:pt x="8557" y="6563"/>
                </a:cubicBezTo>
                <a:cubicBezTo>
                  <a:pt x="8040" y="6561"/>
                  <a:pt x="7585" y="6222"/>
                  <a:pt x="7438" y="5727"/>
                </a:cubicBezTo>
                <a:close/>
                <a:moveTo>
                  <a:pt x="2962" y="5727"/>
                </a:moveTo>
                <a:cubicBezTo>
                  <a:pt x="2814" y="6222"/>
                  <a:pt x="2359" y="6561"/>
                  <a:pt x="1842" y="6563"/>
                </a:cubicBezTo>
                <a:lnTo>
                  <a:pt x="1842" y="6564"/>
                </a:lnTo>
                <a:cubicBezTo>
                  <a:pt x="1325" y="6563"/>
                  <a:pt x="871" y="6222"/>
                  <a:pt x="723" y="5727"/>
                </a:cubicBezTo>
                <a:close/>
                <a:moveTo>
                  <a:pt x="6342" y="8275"/>
                </a:moveTo>
                <a:cubicBezTo>
                  <a:pt x="6399" y="8276"/>
                  <a:pt x="6446" y="8322"/>
                  <a:pt x="6446" y="8379"/>
                </a:cubicBezTo>
                <a:lnTo>
                  <a:pt x="6446" y="8583"/>
                </a:lnTo>
                <a:lnTo>
                  <a:pt x="3934" y="8583"/>
                </a:lnTo>
                <a:lnTo>
                  <a:pt x="3934" y="8379"/>
                </a:lnTo>
                <a:cubicBezTo>
                  <a:pt x="3934" y="8322"/>
                  <a:pt x="3980" y="8275"/>
                  <a:pt x="4038" y="8275"/>
                </a:cubicBezTo>
                <a:close/>
                <a:moveTo>
                  <a:pt x="5097" y="0"/>
                </a:moveTo>
                <a:cubicBezTo>
                  <a:pt x="4899" y="0"/>
                  <a:pt x="4739" y="161"/>
                  <a:pt x="4739" y="358"/>
                </a:cubicBezTo>
                <a:lnTo>
                  <a:pt x="4739" y="843"/>
                </a:lnTo>
                <a:cubicBezTo>
                  <a:pt x="4540" y="994"/>
                  <a:pt x="4429" y="1232"/>
                  <a:pt x="4444" y="1481"/>
                </a:cubicBezTo>
                <a:lnTo>
                  <a:pt x="2958" y="1888"/>
                </a:lnTo>
                <a:cubicBezTo>
                  <a:pt x="2784" y="1936"/>
                  <a:pt x="2607" y="1971"/>
                  <a:pt x="2429" y="1994"/>
                </a:cubicBezTo>
                <a:cubicBezTo>
                  <a:pt x="2342" y="1764"/>
                  <a:pt x="2126" y="1631"/>
                  <a:pt x="1903" y="1631"/>
                </a:cubicBezTo>
                <a:cubicBezTo>
                  <a:pt x="1793" y="1631"/>
                  <a:pt x="1682" y="1663"/>
                  <a:pt x="1583" y="1731"/>
                </a:cubicBezTo>
                <a:cubicBezTo>
                  <a:pt x="1285" y="1940"/>
                  <a:pt x="1260" y="2374"/>
                  <a:pt x="1535" y="2615"/>
                </a:cubicBezTo>
                <a:lnTo>
                  <a:pt x="496" y="4810"/>
                </a:lnTo>
                <a:lnTo>
                  <a:pt x="410" y="4810"/>
                </a:lnTo>
                <a:cubicBezTo>
                  <a:pt x="184" y="4810"/>
                  <a:pt x="2" y="4992"/>
                  <a:pt x="0" y="5218"/>
                </a:cubicBezTo>
                <a:lnTo>
                  <a:pt x="0" y="5318"/>
                </a:lnTo>
                <a:cubicBezTo>
                  <a:pt x="2" y="5542"/>
                  <a:pt x="184" y="5725"/>
                  <a:pt x="410" y="5725"/>
                </a:cubicBezTo>
                <a:cubicBezTo>
                  <a:pt x="562" y="6395"/>
                  <a:pt x="1157" y="6868"/>
                  <a:pt x="1842" y="6868"/>
                </a:cubicBezTo>
                <a:cubicBezTo>
                  <a:pt x="2528" y="6868"/>
                  <a:pt x="3122" y="6395"/>
                  <a:pt x="3276" y="5725"/>
                </a:cubicBezTo>
                <a:lnTo>
                  <a:pt x="3398" y="5725"/>
                </a:lnTo>
                <a:cubicBezTo>
                  <a:pt x="3624" y="5725"/>
                  <a:pt x="3806" y="5544"/>
                  <a:pt x="3807" y="5318"/>
                </a:cubicBezTo>
                <a:lnTo>
                  <a:pt x="3807" y="5218"/>
                </a:lnTo>
                <a:cubicBezTo>
                  <a:pt x="3806" y="4992"/>
                  <a:pt x="3624" y="4810"/>
                  <a:pt x="3398" y="4810"/>
                </a:cubicBezTo>
                <a:lnTo>
                  <a:pt x="3312" y="4810"/>
                </a:lnTo>
                <a:lnTo>
                  <a:pt x="2273" y="2615"/>
                </a:lnTo>
                <a:cubicBezTo>
                  <a:pt x="2367" y="2532"/>
                  <a:pt x="2430" y="2421"/>
                  <a:pt x="2454" y="2298"/>
                </a:cubicBezTo>
                <a:cubicBezTo>
                  <a:pt x="2651" y="2273"/>
                  <a:pt x="2846" y="2234"/>
                  <a:pt x="3039" y="2182"/>
                </a:cubicBezTo>
                <a:lnTo>
                  <a:pt x="4522" y="1775"/>
                </a:lnTo>
                <a:cubicBezTo>
                  <a:pt x="4573" y="1876"/>
                  <a:pt x="4647" y="1963"/>
                  <a:pt x="4738" y="2033"/>
                </a:cubicBezTo>
                <a:lnTo>
                  <a:pt x="4738" y="7970"/>
                </a:lnTo>
                <a:lnTo>
                  <a:pt x="4036" y="7970"/>
                </a:lnTo>
                <a:cubicBezTo>
                  <a:pt x="3810" y="7970"/>
                  <a:pt x="3628" y="8153"/>
                  <a:pt x="3627" y="8379"/>
                </a:cubicBezTo>
                <a:lnTo>
                  <a:pt x="3627" y="8589"/>
                </a:lnTo>
                <a:cubicBezTo>
                  <a:pt x="3433" y="8624"/>
                  <a:pt x="3292" y="8793"/>
                  <a:pt x="3290" y="8991"/>
                </a:cubicBezTo>
                <a:lnTo>
                  <a:pt x="3290" y="9091"/>
                </a:lnTo>
                <a:cubicBezTo>
                  <a:pt x="3292" y="9316"/>
                  <a:pt x="3473" y="9499"/>
                  <a:pt x="3700" y="9499"/>
                </a:cubicBezTo>
                <a:lnTo>
                  <a:pt x="4833" y="9499"/>
                </a:lnTo>
                <a:cubicBezTo>
                  <a:pt x="4917" y="9499"/>
                  <a:pt x="4985" y="9430"/>
                  <a:pt x="4985" y="9347"/>
                </a:cubicBezTo>
                <a:cubicBezTo>
                  <a:pt x="4985" y="9262"/>
                  <a:pt x="4917" y="9194"/>
                  <a:pt x="4833" y="9194"/>
                </a:cubicBezTo>
                <a:lnTo>
                  <a:pt x="3700" y="9194"/>
                </a:lnTo>
                <a:cubicBezTo>
                  <a:pt x="3642" y="9193"/>
                  <a:pt x="3596" y="9147"/>
                  <a:pt x="3596" y="9091"/>
                </a:cubicBezTo>
                <a:lnTo>
                  <a:pt x="3596" y="8991"/>
                </a:lnTo>
                <a:cubicBezTo>
                  <a:pt x="3596" y="8933"/>
                  <a:pt x="3642" y="8888"/>
                  <a:pt x="3700" y="8886"/>
                </a:cubicBezTo>
                <a:lnTo>
                  <a:pt x="6688" y="8886"/>
                </a:lnTo>
                <a:cubicBezTo>
                  <a:pt x="6745" y="8888"/>
                  <a:pt x="6792" y="8933"/>
                  <a:pt x="6792" y="8991"/>
                </a:cubicBezTo>
                <a:lnTo>
                  <a:pt x="6792" y="9091"/>
                </a:lnTo>
                <a:cubicBezTo>
                  <a:pt x="6792" y="9147"/>
                  <a:pt x="6745" y="9193"/>
                  <a:pt x="6688" y="9194"/>
                </a:cubicBezTo>
                <a:lnTo>
                  <a:pt x="5544" y="9194"/>
                </a:lnTo>
                <a:cubicBezTo>
                  <a:pt x="5460" y="9194"/>
                  <a:pt x="5392" y="9262"/>
                  <a:pt x="5392" y="9347"/>
                </a:cubicBezTo>
                <a:cubicBezTo>
                  <a:pt x="5392" y="9430"/>
                  <a:pt x="5460" y="9499"/>
                  <a:pt x="5544" y="9499"/>
                </a:cubicBezTo>
                <a:lnTo>
                  <a:pt x="6688" y="9499"/>
                </a:lnTo>
                <a:cubicBezTo>
                  <a:pt x="6914" y="9499"/>
                  <a:pt x="7096" y="9316"/>
                  <a:pt x="7097" y="9091"/>
                </a:cubicBezTo>
                <a:lnTo>
                  <a:pt x="7097" y="8991"/>
                </a:lnTo>
                <a:cubicBezTo>
                  <a:pt x="7097" y="8789"/>
                  <a:pt x="6949" y="8617"/>
                  <a:pt x="6750" y="8587"/>
                </a:cubicBezTo>
                <a:lnTo>
                  <a:pt x="6750" y="8379"/>
                </a:lnTo>
                <a:cubicBezTo>
                  <a:pt x="6750" y="8153"/>
                  <a:pt x="6567" y="7970"/>
                  <a:pt x="6341" y="7970"/>
                </a:cubicBezTo>
                <a:lnTo>
                  <a:pt x="5639" y="7970"/>
                </a:lnTo>
                <a:lnTo>
                  <a:pt x="5639" y="5623"/>
                </a:lnTo>
                <a:cubicBezTo>
                  <a:pt x="5637" y="5541"/>
                  <a:pt x="5569" y="5476"/>
                  <a:pt x="5487" y="5476"/>
                </a:cubicBezTo>
                <a:cubicBezTo>
                  <a:pt x="5405" y="5476"/>
                  <a:pt x="5338" y="5541"/>
                  <a:pt x="5335" y="5623"/>
                </a:cubicBezTo>
                <a:lnTo>
                  <a:pt x="5335" y="7971"/>
                </a:lnTo>
                <a:lnTo>
                  <a:pt x="5042" y="7971"/>
                </a:lnTo>
                <a:lnTo>
                  <a:pt x="5042" y="2170"/>
                </a:lnTo>
                <a:cubicBezTo>
                  <a:pt x="5090" y="2180"/>
                  <a:pt x="5139" y="2184"/>
                  <a:pt x="5188" y="2184"/>
                </a:cubicBezTo>
                <a:cubicBezTo>
                  <a:pt x="5238" y="2184"/>
                  <a:pt x="5287" y="2180"/>
                  <a:pt x="5335" y="2170"/>
                </a:cubicBezTo>
                <a:lnTo>
                  <a:pt x="5335" y="4912"/>
                </a:lnTo>
                <a:cubicBezTo>
                  <a:pt x="5338" y="4996"/>
                  <a:pt x="5405" y="5060"/>
                  <a:pt x="5487" y="5060"/>
                </a:cubicBezTo>
                <a:cubicBezTo>
                  <a:pt x="5569" y="5060"/>
                  <a:pt x="5637" y="4996"/>
                  <a:pt x="5639" y="4912"/>
                </a:cubicBezTo>
                <a:lnTo>
                  <a:pt x="5639" y="2033"/>
                </a:lnTo>
                <a:cubicBezTo>
                  <a:pt x="5731" y="1963"/>
                  <a:pt x="5806" y="1873"/>
                  <a:pt x="5857" y="1769"/>
                </a:cubicBezTo>
                <a:lnTo>
                  <a:pt x="7360" y="2181"/>
                </a:lnTo>
                <a:cubicBezTo>
                  <a:pt x="7551" y="2234"/>
                  <a:pt x="7746" y="2273"/>
                  <a:pt x="7944" y="2298"/>
                </a:cubicBezTo>
                <a:cubicBezTo>
                  <a:pt x="7967" y="2421"/>
                  <a:pt x="8032" y="2532"/>
                  <a:pt x="8126" y="2615"/>
                </a:cubicBezTo>
                <a:lnTo>
                  <a:pt x="7085" y="4810"/>
                </a:lnTo>
                <a:lnTo>
                  <a:pt x="6999" y="4810"/>
                </a:lnTo>
                <a:cubicBezTo>
                  <a:pt x="6774" y="4810"/>
                  <a:pt x="6591" y="4992"/>
                  <a:pt x="6591" y="5218"/>
                </a:cubicBezTo>
                <a:lnTo>
                  <a:pt x="6591" y="5318"/>
                </a:lnTo>
                <a:cubicBezTo>
                  <a:pt x="6591" y="5544"/>
                  <a:pt x="6774" y="5725"/>
                  <a:pt x="6999" y="5727"/>
                </a:cubicBezTo>
                <a:lnTo>
                  <a:pt x="7122" y="5727"/>
                </a:lnTo>
                <a:cubicBezTo>
                  <a:pt x="7275" y="6395"/>
                  <a:pt x="7870" y="6868"/>
                  <a:pt x="8555" y="6868"/>
                </a:cubicBezTo>
                <a:cubicBezTo>
                  <a:pt x="9240" y="6868"/>
                  <a:pt x="9835" y="6395"/>
                  <a:pt x="9989" y="5727"/>
                </a:cubicBezTo>
                <a:cubicBezTo>
                  <a:pt x="10214" y="5725"/>
                  <a:pt x="10397" y="5542"/>
                  <a:pt x="10397" y="5318"/>
                </a:cubicBezTo>
                <a:lnTo>
                  <a:pt x="10397" y="5218"/>
                </a:lnTo>
                <a:cubicBezTo>
                  <a:pt x="10397" y="4993"/>
                  <a:pt x="10215" y="4810"/>
                  <a:pt x="9989" y="4810"/>
                </a:cubicBezTo>
                <a:lnTo>
                  <a:pt x="9904" y="4810"/>
                </a:lnTo>
                <a:lnTo>
                  <a:pt x="8863" y="2615"/>
                </a:lnTo>
                <a:cubicBezTo>
                  <a:pt x="9138" y="2374"/>
                  <a:pt x="9114" y="1940"/>
                  <a:pt x="8815" y="1731"/>
                </a:cubicBezTo>
                <a:cubicBezTo>
                  <a:pt x="8716" y="1663"/>
                  <a:pt x="8606" y="1632"/>
                  <a:pt x="8497" y="1632"/>
                </a:cubicBezTo>
                <a:cubicBezTo>
                  <a:pt x="8273" y="1632"/>
                  <a:pt x="8058" y="1765"/>
                  <a:pt x="7971" y="1994"/>
                </a:cubicBezTo>
                <a:cubicBezTo>
                  <a:pt x="7792" y="1971"/>
                  <a:pt x="7616" y="1936"/>
                  <a:pt x="7442" y="1888"/>
                </a:cubicBezTo>
                <a:lnTo>
                  <a:pt x="5936" y="1476"/>
                </a:lnTo>
                <a:cubicBezTo>
                  <a:pt x="5948" y="1228"/>
                  <a:pt x="5837" y="992"/>
                  <a:pt x="5641" y="843"/>
                </a:cubicBezTo>
                <a:lnTo>
                  <a:pt x="5641" y="358"/>
                </a:lnTo>
                <a:cubicBezTo>
                  <a:pt x="5641" y="161"/>
                  <a:pt x="5479" y="0"/>
                  <a:pt x="52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b30632d371_2_159"/>
          <p:cNvSpPr/>
          <p:nvPr/>
        </p:nvSpPr>
        <p:spPr>
          <a:xfrm>
            <a:off x="3899100" y="933075"/>
            <a:ext cx="1345800" cy="133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b30632d371_2_159"/>
          <p:cNvSpPr txBox="1"/>
          <p:nvPr/>
        </p:nvSpPr>
        <p:spPr>
          <a:xfrm>
            <a:off x="3951000" y="1377975"/>
            <a:ext cx="1242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i-Clothes</a:t>
            </a:r>
            <a:endParaRPr sz="18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gb30632d371_2_159"/>
          <p:cNvSpPr/>
          <p:nvPr/>
        </p:nvSpPr>
        <p:spPr>
          <a:xfrm>
            <a:off x="2159350" y="3072650"/>
            <a:ext cx="1345800" cy="133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b30632d371_2_159"/>
          <p:cNvSpPr txBox="1"/>
          <p:nvPr/>
        </p:nvSpPr>
        <p:spPr>
          <a:xfrm>
            <a:off x="2349700" y="3517550"/>
            <a:ext cx="1029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쇼핑몰</a:t>
            </a:r>
            <a:endParaRPr sz="20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gb30632d371_2_159"/>
          <p:cNvSpPr/>
          <p:nvPr/>
        </p:nvSpPr>
        <p:spPr>
          <a:xfrm>
            <a:off x="5675800" y="3072650"/>
            <a:ext cx="1345800" cy="1333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b30632d371_2_159"/>
          <p:cNvSpPr txBox="1"/>
          <p:nvPr/>
        </p:nvSpPr>
        <p:spPr>
          <a:xfrm>
            <a:off x="5997850" y="3517550"/>
            <a:ext cx="850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유저</a:t>
            </a:r>
            <a:endParaRPr sz="20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09" name="Google Shape;209;gb30632d371_2_159"/>
          <p:cNvCxnSpPr/>
          <p:nvPr/>
        </p:nvCxnSpPr>
        <p:spPr>
          <a:xfrm flipH="1">
            <a:off x="3100512" y="1849130"/>
            <a:ext cx="850500" cy="126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gb30632d371_2_159"/>
          <p:cNvCxnSpPr>
            <a:endCxn id="207" idx="2"/>
          </p:cNvCxnSpPr>
          <p:nvPr/>
        </p:nvCxnSpPr>
        <p:spPr>
          <a:xfrm>
            <a:off x="3505000" y="3739550"/>
            <a:ext cx="2170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gb30632d371_2_159"/>
          <p:cNvSpPr txBox="1"/>
          <p:nvPr/>
        </p:nvSpPr>
        <p:spPr>
          <a:xfrm>
            <a:off x="853650" y="2084275"/>
            <a:ext cx="28575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AI 추천 코디를 통한 구매 유도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		    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gb30632d371_2_159"/>
          <p:cNvSpPr txBox="1"/>
          <p:nvPr/>
        </p:nvSpPr>
        <p:spPr>
          <a:xfrm>
            <a:off x="4196425" y="3901450"/>
            <a:ext cx="788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광고비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" name="Google Shape;213;gb30632d371_2_159"/>
          <p:cNvCxnSpPr>
            <a:endCxn id="203" idx="3"/>
          </p:cNvCxnSpPr>
          <p:nvPr/>
        </p:nvCxnSpPr>
        <p:spPr>
          <a:xfrm rot="10800000" flipH="1">
            <a:off x="3308088" y="2071545"/>
            <a:ext cx="788100" cy="119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gb30632d371_2_159"/>
          <p:cNvSpPr txBox="1"/>
          <p:nvPr/>
        </p:nvSpPr>
        <p:spPr>
          <a:xfrm>
            <a:off x="3618750" y="2612624"/>
            <a:ext cx="8505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광고비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gb30632d371_2_159"/>
          <p:cNvSpPr txBox="1"/>
          <p:nvPr/>
        </p:nvSpPr>
        <p:spPr>
          <a:xfrm>
            <a:off x="5334100" y="2191875"/>
            <a:ext cx="168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개인 피드를 통한 광고기회 제공 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6" name="Google Shape;216;gb30632d371_2_159"/>
          <p:cNvCxnSpPr>
            <a:endCxn id="207" idx="1"/>
          </p:cNvCxnSpPr>
          <p:nvPr/>
        </p:nvCxnSpPr>
        <p:spPr>
          <a:xfrm>
            <a:off x="5090788" y="2038880"/>
            <a:ext cx="782100" cy="1229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gb30632d371_2_159"/>
          <p:cNvCxnSpPr/>
          <p:nvPr/>
        </p:nvCxnSpPr>
        <p:spPr>
          <a:xfrm rot="10800000">
            <a:off x="4572000" y="2266875"/>
            <a:ext cx="18600" cy="14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Google Shape;218;gb30632d371_2_159"/>
          <p:cNvSpPr txBox="1"/>
          <p:nvPr/>
        </p:nvSpPr>
        <p:spPr>
          <a:xfrm>
            <a:off x="4572000" y="2835063"/>
            <a:ext cx="788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수수료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/>
          <p:nvPr/>
        </p:nvSpPr>
        <p:spPr>
          <a:xfrm>
            <a:off x="0" y="0"/>
            <a:ext cx="7691511" cy="5182651"/>
          </a:xfrm>
          <a:custGeom>
            <a:avLst/>
            <a:gdLst/>
            <a:ahLst/>
            <a:cxnLst/>
            <a:rect l="l" t="t" r="r" b="b"/>
            <a:pathLst>
              <a:path w="285267" h="192217" extrusionOk="0">
                <a:moveTo>
                  <a:pt x="235625" y="0"/>
                </a:moveTo>
                <a:lnTo>
                  <a:pt x="235625" y="85"/>
                </a:lnTo>
                <a:lnTo>
                  <a:pt x="0" y="85"/>
                </a:lnTo>
                <a:lnTo>
                  <a:pt x="0" y="192217"/>
                </a:lnTo>
                <a:lnTo>
                  <a:pt x="86815" y="192217"/>
                </a:lnTo>
                <a:lnTo>
                  <a:pt x="86915" y="192131"/>
                </a:lnTo>
                <a:lnTo>
                  <a:pt x="136542" y="192131"/>
                </a:lnTo>
                <a:lnTo>
                  <a:pt x="136542" y="164678"/>
                </a:lnTo>
                <a:lnTo>
                  <a:pt x="161320" y="164678"/>
                </a:lnTo>
                <a:lnTo>
                  <a:pt x="161320" y="137239"/>
                </a:lnTo>
                <a:lnTo>
                  <a:pt x="186112" y="137239"/>
                </a:lnTo>
                <a:lnTo>
                  <a:pt x="186112" y="109785"/>
                </a:lnTo>
                <a:lnTo>
                  <a:pt x="210904" y="109785"/>
                </a:lnTo>
                <a:lnTo>
                  <a:pt x="210904" y="82346"/>
                </a:lnTo>
                <a:lnTo>
                  <a:pt x="235682" y="82346"/>
                </a:lnTo>
                <a:lnTo>
                  <a:pt x="235682" y="54893"/>
                </a:lnTo>
                <a:lnTo>
                  <a:pt x="260474" y="54893"/>
                </a:lnTo>
                <a:lnTo>
                  <a:pt x="260474" y="27453"/>
                </a:lnTo>
                <a:lnTo>
                  <a:pt x="285266" y="27453"/>
                </a:lnTo>
                <a:lnTo>
                  <a:pt x="285266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Road Map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1392225" y="3730875"/>
            <a:ext cx="22887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Version 1.0.0 출시</a:t>
            </a:r>
            <a:endParaRPr sz="12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>
                <a:latin typeface="DM Serif Display"/>
                <a:ea typeface="DM Serif Display"/>
                <a:cs typeface="DM Serif Display"/>
                <a:sym typeface="DM Serif Display"/>
              </a:rPr>
              <a:t>모바일 옷장, AI 추천 서비스, 개인 피드 관리</a:t>
            </a:r>
            <a:endParaRPr sz="12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1585575" y="3025088"/>
            <a:ext cx="27264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Version 2.0.0</a:t>
            </a:r>
            <a:br>
              <a:rPr lang="es" sz="1400" b="0" i="0" u="none" strike="noStrike" cap="non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s" sz="1200">
                <a:latin typeface="DM Serif Display"/>
                <a:ea typeface="DM Serif Display"/>
                <a:cs typeface="DM Serif Display"/>
                <a:sym typeface="DM Serif Display"/>
              </a:rPr>
              <a:t>공통 특성 기반 유저 추천,</a:t>
            </a:r>
            <a:endParaRPr sz="12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200">
                <a:latin typeface="DM Serif Display"/>
                <a:ea typeface="DM Serif Display"/>
                <a:cs typeface="DM Serif Display"/>
                <a:sym typeface="DM Serif Display"/>
              </a:rPr>
              <a:t>유저간 패션 코디, 패션 정보 공유 </a:t>
            </a: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2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3680925" y="1501250"/>
            <a:ext cx="20067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패션 컨텐츠 기획</a:t>
            </a:r>
            <a:endParaRPr sz="1400" b="0" i="0" u="none" strike="noStrike" cap="none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패션 관여도가 낮은 사람들도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쉽게 관심을 가질 수 있는 컨텐츠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2308650" y="2233800"/>
            <a:ext cx="27264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Version 3.0.0</a:t>
            </a:r>
            <a:br>
              <a:rPr lang="e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옷 모델명 입력만으로 옷장에 추가하기,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쇼핑몰 연동 및 BM 실현,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9" name="Google Shape;229;p9"/>
          <p:cNvSpPr txBox="1"/>
          <p:nvPr/>
        </p:nvSpPr>
        <p:spPr>
          <a:xfrm>
            <a:off x="4311975" y="769275"/>
            <a:ext cx="2046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latin typeface="DM Serif Display"/>
                <a:ea typeface="DM Serif Display"/>
                <a:cs typeface="DM Serif Display"/>
                <a:sym typeface="DM Serif Display"/>
              </a:rPr>
              <a:t>데이터 기반 비즈니스</a:t>
            </a:r>
            <a:br>
              <a:rPr lang="es" sz="12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패션 데이터 업계의 선두주자로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000">
                <a:latin typeface="Open Sans Light"/>
                <a:ea typeface="Open Sans Light"/>
                <a:cs typeface="Open Sans Light"/>
                <a:sym typeface="Open Sans Light"/>
              </a:rPr>
              <a:t>다양한 업계들과 새로운 가치 창출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0" name="Google Shape;230;p9"/>
          <p:cNvCxnSpPr/>
          <p:nvPr/>
        </p:nvCxnSpPr>
        <p:spPr>
          <a:xfrm rot="10800000">
            <a:off x="7776475" y="14913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9"/>
          <p:cNvCxnSpPr/>
          <p:nvPr/>
        </p:nvCxnSpPr>
        <p:spPr>
          <a:xfrm rot="10800000">
            <a:off x="7132750" y="2186750"/>
            <a:ext cx="212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9"/>
          <p:cNvCxnSpPr/>
          <p:nvPr/>
        </p:nvCxnSpPr>
        <p:spPr>
          <a:xfrm rot="10800000">
            <a:off x="6747625" y="2951750"/>
            <a:ext cx="259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9"/>
          <p:cNvCxnSpPr/>
          <p:nvPr/>
        </p:nvCxnSpPr>
        <p:spPr>
          <a:xfrm rot="10800000">
            <a:off x="6219352" y="3703400"/>
            <a:ext cx="3507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9"/>
          <p:cNvCxnSpPr/>
          <p:nvPr/>
        </p:nvCxnSpPr>
        <p:spPr>
          <a:xfrm rot="10800000">
            <a:off x="5156500" y="4446225"/>
            <a:ext cx="423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0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916013" y="1274600"/>
            <a:ext cx="7311975" cy="38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>
            <a:spLocks noGrp="1"/>
          </p:cNvSpPr>
          <p:nvPr>
            <p:ph type="ctrTitle"/>
          </p:nvPr>
        </p:nvSpPr>
        <p:spPr>
          <a:xfrm>
            <a:off x="389789" y="373715"/>
            <a:ext cx="2109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Facing Challenges</a:t>
            </a:r>
            <a:endParaRPr/>
          </a:p>
        </p:txBody>
      </p:sp>
      <p:grpSp>
        <p:nvGrpSpPr>
          <p:cNvPr id="241" name="Google Shape;241;p10"/>
          <p:cNvGrpSpPr/>
          <p:nvPr/>
        </p:nvGrpSpPr>
        <p:grpSpPr>
          <a:xfrm>
            <a:off x="3538719" y="2143272"/>
            <a:ext cx="2066591" cy="2066234"/>
            <a:chOff x="2974000" y="1609100"/>
            <a:chExt cx="2864695" cy="2864200"/>
          </a:xfrm>
        </p:grpSpPr>
        <p:sp>
          <p:nvSpPr>
            <p:cNvPr id="242" name="Google Shape;242;p10"/>
            <p:cNvSpPr/>
            <p:nvPr/>
          </p:nvSpPr>
          <p:spPr>
            <a:xfrm>
              <a:off x="2974000" y="1609100"/>
              <a:ext cx="1384955" cy="1384521"/>
            </a:xfrm>
            <a:custGeom>
              <a:avLst/>
              <a:gdLst/>
              <a:ahLst/>
              <a:cxnLst/>
              <a:rect l="l" t="t" r="r" b="b"/>
              <a:pathLst>
                <a:path w="25535" h="25527" extrusionOk="0">
                  <a:moveTo>
                    <a:pt x="1" y="1"/>
                  </a:moveTo>
                  <a:lnTo>
                    <a:pt x="1" y="25526"/>
                  </a:lnTo>
                  <a:lnTo>
                    <a:pt x="2750" y="25526"/>
                  </a:lnTo>
                  <a:lnTo>
                    <a:pt x="2750" y="2741"/>
                  </a:lnTo>
                  <a:lnTo>
                    <a:pt x="25535" y="2741"/>
                  </a:lnTo>
                  <a:lnTo>
                    <a:pt x="25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974000" y="3088834"/>
              <a:ext cx="1384955" cy="1384466"/>
            </a:xfrm>
            <a:custGeom>
              <a:avLst/>
              <a:gdLst/>
              <a:ahLst/>
              <a:cxnLst/>
              <a:rect l="l" t="t" r="r" b="b"/>
              <a:pathLst>
                <a:path w="25535" h="25526" extrusionOk="0">
                  <a:moveTo>
                    <a:pt x="1" y="1"/>
                  </a:moveTo>
                  <a:lnTo>
                    <a:pt x="1" y="25526"/>
                  </a:lnTo>
                  <a:lnTo>
                    <a:pt x="25535" y="25526"/>
                  </a:lnTo>
                  <a:lnTo>
                    <a:pt x="25535" y="22785"/>
                  </a:lnTo>
                  <a:lnTo>
                    <a:pt x="2750" y="22785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4454228" y="1609100"/>
              <a:ext cx="1384466" cy="1384521"/>
            </a:xfrm>
            <a:custGeom>
              <a:avLst/>
              <a:gdLst/>
              <a:ahLst/>
              <a:cxnLst/>
              <a:rect l="l" t="t" r="r" b="b"/>
              <a:pathLst>
                <a:path w="25526" h="25527" extrusionOk="0">
                  <a:moveTo>
                    <a:pt x="0" y="1"/>
                  </a:moveTo>
                  <a:lnTo>
                    <a:pt x="0" y="2741"/>
                  </a:lnTo>
                  <a:lnTo>
                    <a:pt x="22776" y="2741"/>
                  </a:lnTo>
                  <a:lnTo>
                    <a:pt x="22776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4454228" y="3088834"/>
              <a:ext cx="1384466" cy="1384466"/>
            </a:xfrm>
            <a:custGeom>
              <a:avLst/>
              <a:gdLst/>
              <a:ahLst/>
              <a:cxnLst/>
              <a:rect l="l" t="t" r="r" b="b"/>
              <a:pathLst>
                <a:path w="25526" h="25526" extrusionOk="0">
                  <a:moveTo>
                    <a:pt x="22776" y="1"/>
                  </a:moveTo>
                  <a:lnTo>
                    <a:pt x="22776" y="22785"/>
                  </a:lnTo>
                  <a:lnTo>
                    <a:pt x="0" y="22785"/>
                  </a:lnTo>
                  <a:lnTo>
                    <a:pt x="0" y="25526"/>
                  </a:lnTo>
                  <a:lnTo>
                    <a:pt x="25525" y="25526"/>
                  </a:lnTo>
                  <a:lnTo>
                    <a:pt x="2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10"/>
          <p:cNvSpPr txBox="1">
            <a:spLocks noGrp="1"/>
          </p:cNvSpPr>
          <p:nvPr>
            <p:ph type="subTitle" idx="4294967295"/>
          </p:nvPr>
        </p:nvSpPr>
        <p:spPr>
          <a:xfrm>
            <a:off x="1431550" y="2584600"/>
            <a:ext cx="1757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시장성 검증 방법</a:t>
            </a:r>
            <a:endParaRPr sz="14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7" name="Google Shape;247;p10"/>
          <p:cNvSpPr txBox="1">
            <a:spLocks noGrp="1"/>
          </p:cNvSpPr>
          <p:nvPr>
            <p:ph type="subTitle" idx="4294967295"/>
          </p:nvPr>
        </p:nvSpPr>
        <p:spPr>
          <a:xfrm>
            <a:off x="5955375" y="2584600"/>
            <a:ext cx="19749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lang="es" sz="165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온라인 착장 효능감</a:t>
            </a: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8" name="Google Shape;248;p10"/>
          <p:cNvSpPr txBox="1">
            <a:spLocks noGrp="1"/>
          </p:cNvSpPr>
          <p:nvPr>
            <p:ph type="subTitle" idx="4294967295"/>
          </p:nvPr>
        </p:nvSpPr>
        <p:spPr>
          <a:xfrm>
            <a:off x="1507650" y="2887291"/>
            <a:ext cx="1380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lang="es" sz="1000">
                <a:solidFill>
                  <a:schemeClr val="lt1"/>
                </a:solidFill>
              </a:rPr>
              <a:t>타 경쟁사 어플들의 다운로드 수, 평점을 제외한 시장 검증 방법으로 무엇이 있을까?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49" name="Google Shape;249;p10"/>
          <p:cNvSpPr txBox="1">
            <a:spLocks noGrp="1"/>
          </p:cNvSpPr>
          <p:nvPr>
            <p:ph type="subTitle" idx="4294967295"/>
          </p:nvPr>
        </p:nvSpPr>
        <p:spPr>
          <a:xfrm>
            <a:off x="6091100" y="2887291"/>
            <a:ext cx="1380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</a:pPr>
            <a:r>
              <a:rPr lang="es" sz="1000">
                <a:solidFill>
                  <a:schemeClr val="lt1"/>
                </a:solidFill>
              </a:rPr>
              <a:t>고객들이 옷의 핏감과 같은 부분들ㅇ단순히 사진으로 나타난 옷들의 조합만으로 </a:t>
            </a: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solidFill>
                  <a:srgbClr val="F3F3F3"/>
                </a:solidFill>
              </a:rPr>
              <a:t>Thanks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6898675" y="540058"/>
            <a:ext cx="403234" cy="379768"/>
          </a:xfrm>
          <a:custGeom>
            <a:avLst/>
            <a:gdLst/>
            <a:ahLst/>
            <a:cxnLst/>
            <a:rect l="l" t="t" r="r" b="b"/>
            <a:pathLst>
              <a:path w="8798" h="8286" extrusionOk="0">
                <a:moveTo>
                  <a:pt x="4327" y="1"/>
                </a:moveTo>
                <a:cubicBezTo>
                  <a:pt x="4180" y="1"/>
                  <a:pt x="4031" y="9"/>
                  <a:pt x="3883" y="25"/>
                </a:cubicBezTo>
                <a:cubicBezTo>
                  <a:pt x="2636" y="159"/>
                  <a:pt x="1517" y="851"/>
                  <a:pt x="840" y="1908"/>
                </a:cubicBezTo>
                <a:cubicBezTo>
                  <a:pt x="163" y="2963"/>
                  <a:pt x="0" y="4269"/>
                  <a:pt x="397" y="5458"/>
                </a:cubicBezTo>
                <a:cubicBezTo>
                  <a:pt x="796" y="6648"/>
                  <a:pt x="1710" y="7593"/>
                  <a:pt x="2886" y="8029"/>
                </a:cubicBezTo>
                <a:cubicBezTo>
                  <a:pt x="2901" y="8034"/>
                  <a:pt x="2917" y="8037"/>
                  <a:pt x="2932" y="8037"/>
                </a:cubicBezTo>
                <a:cubicBezTo>
                  <a:pt x="2972" y="8037"/>
                  <a:pt x="3011" y="8019"/>
                  <a:pt x="3036" y="7986"/>
                </a:cubicBezTo>
                <a:cubicBezTo>
                  <a:pt x="3053" y="7962"/>
                  <a:pt x="3063" y="7933"/>
                  <a:pt x="3063" y="7904"/>
                </a:cubicBezTo>
                <a:lnTo>
                  <a:pt x="3063" y="5540"/>
                </a:lnTo>
                <a:cubicBezTo>
                  <a:pt x="3063" y="5468"/>
                  <a:pt x="3005" y="5409"/>
                  <a:pt x="2935" y="5409"/>
                </a:cubicBezTo>
                <a:cubicBezTo>
                  <a:pt x="2934" y="5409"/>
                  <a:pt x="2933" y="5409"/>
                  <a:pt x="2932" y="5409"/>
                </a:cubicBezTo>
                <a:lnTo>
                  <a:pt x="1842" y="5409"/>
                </a:lnTo>
                <a:lnTo>
                  <a:pt x="1842" y="4449"/>
                </a:lnTo>
                <a:lnTo>
                  <a:pt x="2932" y="4449"/>
                </a:lnTo>
                <a:cubicBezTo>
                  <a:pt x="3003" y="4449"/>
                  <a:pt x="3063" y="4390"/>
                  <a:pt x="3063" y="4319"/>
                </a:cubicBezTo>
                <a:lnTo>
                  <a:pt x="3063" y="4144"/>
                </a:lnTo>
                <a:cubicBezTo>
                  <a:pt x="3063" y="3005"/>
                  <a:pt x="4142" y="2008"/>
                  <a:pt x="5374" y="2008"/>
                </a:cubicBezTo>
                <a:lnTo>
                  <a:pt x="5941" y="2008"/>
                </a:lnTo>
                <a:lnTo>
                  <a:pt x="5941" y="2966"/>
                </a:lnTo>
                <a:lnTo>
                  <a:pt x="5374" y="2966"/>
                </a:lnTo>
                <a:cubicBezTo>
                  <a:pt x="5005" y="2966"/>
                  <a:pt x="4669" y="3072"/>
                  <a:pt x="4429" y="3265"/>
                </a:cubicBezTo>
                <a:cubicBezTo>
                  <a:pt x="4163" y="3479"/>
                  <a:pt x="4021" y="3783"/>
                  <a:pt x="4021" y="4144"/>
                </a:cubicBezTo>
                <a:lnTo>
                  <a:pt x="4021" y="4319"/>
                </a:lnTo>
                <a:cubicBezTo>
                  <a:pt x="4021" y="4390"/>
                  <a:pt x="4080" y="4449"/>
                  <a:pt x="4153" y="4449"/>
                </a:cubicBezTo>
                <a:lnTo>
                  <a:pt x="4669" y="4449"/>
                </a:lnTo>
                <a:cubicBezTo>
                  <a:pt x="4739" y="4447"/>
                  <a:pt x="4795" y="4389"/>
                  <a:pt x="4795" y="4319"/>
                </a:cubicBezTo>
                <a:cubicBezTo>
                  <a:pt x="4795" y="4248"/>
                  <a:pt x="4739" y="4190"/>
                  <a:pt x="4669" y="4187"/>
                </a:cubicBezTo>
                <a:lnTo>
                  <a:pt x="4284" y="4187"/>
                </a:lnTo>
                <a:lnTo>
                  <a:pt x="4284" y="4144"/>
                </a:lnTo>
                <a:cubicBezTo>
                  <a:pt x="4284" y="3468"/>
                  <a:pt x="4871" y="3229"/>
                  <a:pt x="5374" y="3229"/>
                </a:cubicBezTo>
                <a:lnTo>
                  <a:pt x="6071" y="3229"/>
                </a:lnTo>
                <a:cubicBezTo>
                  <a:pt x="6144" y="3229"/>
                  <a:pt x="6202" y="3169"/>
                  <a:pt x="6202" y="3097"/>
                </a:cubicBezTo>
                <a:lnTo>
                  <a:pt x="6202" y="1876"/>
                </a:lnTo>
                <a:cubicBezTo>
                  <a:pt x="6202" y="1803"/>
                  <a:pt x="6144" y="1745"/>
                  <a:pt x="6071" y="1745"/>
                </a:cubicBezTo>
                <a:lnTo>
                  <a:pt x="5374" y="1745"/>
                </a:lnTo>
                <a:cubicBezTo>
                  <a:pt x="4735" y="1745"/>
                  <a:pt x="4086" y="1999"/>
                  <a:pt x="3596" y="2444"/>
                </a:cubicBezTo>
                <a:cubicBezTo>
                  <a:pt x="3083" y="2907"/>
                  <a:pt x="2800" y="3510"/>
                  <a:pt x="2800" y="4144"/>
                </a:cubicBezTo>
                <a:lnTo>
                  <a:pt x="2800" y="4187"/>
                </a:lnTo>
                <a:lnTo>
                  <a:pt x="1710" y="4187"/>
                </a:lnTo>
                <a:cubicBezTo>
                  <a:pt x="1639" y="4187"/>
                  <a:pt x="1579" y="4246"/>
                  <a:pt x="1579" y="4319"/>
                </a:cubicBezTo>
                <a:lnTo>
                  <a:pt x="1579" y="5540"/>
                </a:lnTo>
                <a:cubicBezTo>
                  <a:pt x="1579" y="5611"/>
                  <a:pt x="1639" y="5670"/>
                  <a:pt x="1710" y="5670"/>
                </a:cubicBezTo>
                <a:lnTo>
                  <a:pt x="2800" y="5670"/>
                </a:lnTo>
                <a:lnTo>
                  <a:pt x="2800" y="7714"/>
                </a:lnTo>
                <a:cubicBezTo>
                  <a:pt x="1384" y="7107"/>
                  <a:pt x="444" y="5696"/>
                  <a:pt x="444" y="4144"/>
                </a:cubicBezTo>
                <a:cubicBezTo>
                  <a:pt x="444" y="2004"/>
                  <a:pt x="2186" y="262"/>
                  <a:pt x="4327" y="262"/>
                </a:cubicBezTo>
                <a:cubicBezTo>
                  <a:pt x="6464" y="262"/>
                  <a:pt x="8209" y="2006"/>
                  <a:pt x="8209" y="4144"/>
                </a:cubicBezTo>
                <a:cubicBezTo>
                  <a:pt x="8209" y="6282"/>
                  <a:pt x="6467" y="8026"/>
                  <a:pt x="4327" y="8026"/>
                </a:cubicBezTo>
                <a:lnTo>
                  <a:pt x="4284" y="8026"/>
                </a:lnTo>
                <a:lnTo>
                  <a:pt x="4284" y="5670"/>
                </a:lnTo>
                <a:lnTo>
                  <a:pt x="6071" y="5670"/>
                </a:lnTo>
                <a:cubicBezTo>
                  <a:pt x="6144" y="5670"/>
                  <a:pt x="6202" y="5611"/>
                  <a:pt x="6202" y="5538"/>
                </a:cubicBezTo>
                <a:lnTo>
                  <a:pt x="6202" y="4318"/>
                </a:lnTo>
                <a:cubicBezTo>
                  <a:pt x="6202" y="4245"/>
                  <a:pt x="6144" y="4187"/>
                  <a:pt x="6071" y="4187"/>
                </a:cubicBezTo>
                <a:lnTo>
                  <a:pt x="5307" y="4187"/>
                </a:lnTo>
                <a:cubicBezTo>
                  <a:pt x="5305" y="4187"/>
                  <a:pt x="5303" y="4187"/>
                  <a:pt x="5302" y="4187"/>
                </a:cubicBezTo>
                <a:cubicBezTo>
                  <a:pt x="5229" y="4187"/>
                  <a:pt x="5171" y="4245"/>
                  <a:pt x="5171" y="4318"/>
                </a:cubicBezTo>
                <a:cubicBezTo>
                  <a:pt x="5171" y="4390"/>
                  <a:pt x="5229" y="4448"/>
                  <a:pt x="5302" y="4448"/>
                </a:cubicBezTo>
                <a:cubicBezTo>
                  <a:pt x="5303" y="4448"/>
                  <a:pt x="5305" y="4448"/>
                  <a:pt x="5307" y="4448"/>
                </a:cubicBezTo>
                <a:lnTo>
                  <a:pt x="5941" y="4448"/>
                </a:lnTo>
                <a:lnTo>
                  <a:pt x="5941" y="5408"/>
                </a:lnTo>
                <a:lnTo>
                  <a:pt x="4153" y="5408"/>
                </a:lnTo>
                <a:cubicBezTo>
                  <a:pt x="4080" y="5408"/>
                  <a:pt x="4023" y="5466"/>
                  <a:pt x="4023" y="5538"/>
                </a:cubicBezTo>
                <a:lnTo>
                  <a:pt x="4023" y="8151"/>
                </a:lnTo>
                <a:cubicBezTo>
                  <a:pt x="4023" y="8221"/>
                  <a:pt x="4078" y="8279"/>
                  <a:pt x="4148" y="8282"/>
                </a:cubicBezTo>
                <a:cubicBezTo>
                  <a:pt x="4212" y="8285"/>
                  <a:pt x="4272" y="8286"/>
                  <a:pt x="4328" y="8286"/>
                </a:cubicBezTo>
                <a:cubicBezTo>
                  <a:pt x="6004" y="8286"/>
                  <a:pt x="7514" y="7276"/>
                  <a:pt x="8157" y="5728"/>
                </a:cubicBezTo>
                <a:cubicBezTo>
                  <a:pt x="8797" y="4180"/>
                  <a:pt x="8443" y="2398"/>
                  <a:pt x="7257" y="1213"/>
                </a:cubicBezTo>
                <a:cubicBezTo>
                  <a:pt x="6476" y="433"/>
                  <a:pt x="5420" y="1"/>
                  <a:pt x="43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2"/>
          <p:cNvGrpSpPr/>
          <p:nvPr/>
        </p:nvGrpSpPr>
        <p:grpSpPr>
          <a:xfrm>
            <a:off x="8000899" y="540000"/>
            <a:ext cx="400209" cy="379906"/>
            <a:chOff x="3371074" y="540000"/>
            <a:chExt cx="400209" cy="379906"/>
          </a:xfrm>
        </p:grpSpPr>
        <p:sp>
          <p:nvSpPr>
            <p:cNvPr id="260" name="Google Shape;260;p12"/>
            <p:cNvSpPr/>
            <p:nvPr/>
          </p:nvSpPr>
          <p:spPr>
            <a:xfrm>
              <a:off x="3371074" y="540000"/>
              <a:ext cx="400209" cy="379906"/>
            </a:xfrm>
            <a:custGeom>
              <a:avLst/>
              <a:gdLst/>
              <a:ahLst/>
              <a:cxnLst/>
              <a:rect l="l" t="t" r="r" b="b"/>
              <a:pathLst>
                <a:path w="8732" h="8289" extrusionOk="0">
                  <a:moveTo>
                    <a:pt x="4584" y="263"/>
                  </a:moveTo>
                  <a:cubicBezTo>
                    <a:pt x="6724" y="263"/>
                    <a:pt x="8466" y="2005"/>
                    <a:pt x="8466" y="4145"/>
                  </a:cubicBezTo>
                  <a:cubicBezTo>
                    <a:pt x="8466" y="6285"/>
                    <a:pt x="6726" y="8027"/>
                    <a:pt x="4584" y="8027"/>
                  </a:cubicBezTo>
                  <a:cubicBezTo>
                    <a:pt x="2445" y="8027"/>
                    <a:pt x="703" y="6285"/>
                    <a:pt x="703" y="4145"/>
                  </a:cubicBezTo>
                  <a:cubicBezTo>
                    <a:pt x="703" y="2005"/>
                    <a:pt x="2445" y="263"/>
                    <a:pt x="4584" y="263"/>
                  </a:cubicBezTo>
                  <a:close/>
                  <a:moveTo>
                    <a:pt x="4582" y="1"/>
                  </a:moveTo>
                  <a:cubicBezTo>
                    <a:pt x="3785" y="1"/>
                    <a:pt x="2984" y="230"/>
                    <a:pt x="2282" y="699"/>
                  </a:cubicBezTo>
                  <a:cubicBezTo>
                    <a:pt x="640" y="1797"/>
                    <a:pt x="0" y="3904"/>
                    <a:pt x="757" y="5729"/>
                  </a:cubicBezTo>
                  <a:cubicBezTo>
                    <a:pt x="1408" y="7301"/>
                    <a:pt x="2936" y="8289"/>
                    <a:pt x="4584" y="8289"/>
                  </a:cubicBezTo>
                  <a:cubicBezTo>
                    <a:pt x="4852" y="8289"/>
                    <a:pt x="5122" y="8263"/>
                    <a:pt x="5393" y="8209"/>
                  </a:cubicBezTo>
                  <a:cubicBezTo>
                    <a:pt x="7332" y="7823"/>
                    <a:pt x="8729" y="6121"/>
                    <a:pt x="8729" y="4145"/>
                  </a:cubicBezTo>
                  <a:cubicBezTo>
                    <a:pt x="8732" y="3045"/>
                    <a:pt x="8294" y="1990"/>
                    <a:pt x="7515" y="1214"/>
                  </a:cubicBezTo>
                  <a:cubicBezTo>
                    <a:pt x="6714" y="414"/>
                    <a:pt x="5652" y="1"/>
                    <a:pt x="4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3469061" y="635972"/>
              <a:ext cx="248687" cy="204000"/>
            </a:xfrm>
            <a:custGeom>
              <a:avLst/>
              <a:gdLst/>
              <a:ahLst/>
              <a:cxnLst/>
              <a:rect l="l" t="t" r="r" b="b"/>
              <a:pathLst>
                <a:path w="5426" h="4451" extrusionOk="0">
                  <a:moveTo>
                    <a:pt x="3495" y="1"/>
                  </a:moveTo>
                  <a:cubicBezTo>
                    <a:pt x="3334" y="1"/>
                    <a:pt x="3173" y="30"/>
                    <a:pt x="3018" y="91"/>
                  </a:cubicBezTo>
                  <a:cubicBezTo>
                    <a:pt x="2552" y="271"/>
                    <a:pt x="2231" y="702"/>
                    <a:pt x="2189" y="1200"/>
                  </a:cubicBezTo>
                  <a:cubicBezTo>
                    <a:pt x="2048" y="1177"/>
                    <a:pt x="1770" y="1099"/>
                    <a:pt x="1704" y="1076"/>
                  </a:cubicBezTo>
                  <a:cubicBezTo>
                    <a:pt x="1224" y="912"/>
                    <a:pt x="794" y="627"/>
                    <a:pt x="456" y="246"/>
                  </a:cubicBezTo>
                  <a:cubicBezTo>
                    <a:pt x="438" y="223"/>
                    <a:pt x="411" y="208"/>
                    <a:pt x="381" y="201"/>
                  </a:cubicBezTo>
                  <a:cubicBezTo>
                    <a:pt x="373" y="200"/>
                    <a:pt x="365" y="199"/>
                    <a:pt x="357" y="199"/>
                  </a:cubicBezTo>
                  <a:cubicBezTo>
                    <a:pt x="307" y="199"/>
                    <a:pt x="262" y="226"/>
                    <a:pt x="240" y="271"/>
                  </a:cubicBezTo>
                  <a:cubicBezTo>
                    <a:pt x="39" y="674"/>
                    <a:pt x="78" y="1153"/>
                    <a:pt x="342" y="1516"/>
                  </a:cubicBezTo>
                  <a:cubicBezTo>
                    <a:pt x="334" y="1515"/>
                    <a:pt x="326" y="1515"/>
                    <a:pt x="319" y="1515"/>
                  </a:cubicBezTo>
                  <a:cubicBezTo>
                    <a:pt x="279" y="1515"/>
                    <a:pt x="240" y="1532"/>
                    <a:pt x="216" y="1564"/>
                  </a:cubicBezTo>
                  <a:cubicBezTo>
                    <a:pt x="197" y="1586"/>
                    <a:pt x="187" y="1615"/>
                    <a:pt x="186" y="1644"/>
                  </a:cubicBezTo>
                  <a:cubicBezTo>
                    <a:pt x="186" y="1658"/>
                    <a:pt x="186" y="1671"/>
                    <a:pt x="186" y="1685"/>
                  </a:cubicBezTo>
                  <a:cubicBezTo>
                    <a:pt x="185" y="2028"/>
                    <a:pt x="341" y="2352"/>
                    <a:pt x="609" y="2568"/>
                  </a:cubicBezTo>
                  <a:cubicBezTo>
                    <a:pt x="590" y="2580"/>
                    <a:pt x="575" y="2597"/>
                    <a:pt x="564" y="2618"/>
                  </a:cubicBezTo>
                  <a:cubicBezTo>
                    <a:pt x="549" y="2650"/>
                    <a:pt x="547" y="2685"/>
                    <a:pt x="557" y="2719"/>
                  </a:cubicBezTo>
                  <a:cubicBezTo>
                    <a:pt x="671" y="3077"/>
                    <a:pt x="949" y="3359"/>
                    <a:pt x="1307" y="3475"/>
                  </a:cubicBezTo>
                  <a:cubicBezTo>
                    <a:pt x="987" y="3670"/>
                    <a:pt x="619" y="3774"/>
                    <a:pt x="244" y="3774"/>
                  </a:cubicBezTo>
                  <a:cubicBezTo>
                    <a:pt x="210" y="3774"/>
                    <a:pt x="176" y="3773"/>
                    <a:pt x="143" y="3771"/>
                  </a:cubicBezTo>
                  <a:cubicBezTo>
                    <a:pt x="141" y="3771"/>
                    <a:pt x="139" y="3771"/>
                    <a:pt x="137" y="3771"/>
                  </a:cubicBezTo>
                  <a:cubicBezTo>
                    <a:pt x="74" y="3771"/>
                    <a:pt x="19" y="3817"/>
                    <a:pt x="8" y="3880"/>
                  </a:cubicBezTo>
                  <a:cubicBezTo>
                    <a:pt x="0" y="3935"/>
                    <a:pt x="27" y="3989"/>
                    <a:pt x="74" y="4016"/>
                  </a:cubicBezTo>
                  <a:cubicBezTo>
                    <a:pt x="567" y="4307"/>
                    <a:pt x="1118" y="4450"/>
                    <a:pt x="1667" y="4450"/>
                  </a:cubicBezTo>
                  <a:cubicBezTo>
                    <a:pt x="2314" y="4450"/>
                    <a:pt x="2959" y="4251"/>
                    <a:pt x="3505" y="3856"/>
                  </a:cubicBezTo>
                  <a:cubicBezTo>
                    <a:pt x="3571" y="3808"/>
                    <a:pt x="3578" y="3713"/>
                    <a:pt x="3522" y="3655"/>
                  </a:cubicBezTo>
                  <a:cubicBezTo>
                    <a:pt x="3496" y="3630"/>
                    <a:pt x="3462" y="3617"/>
                    <a:pt x="3428" y="3617"/>
                  </a:cubicBezTo>
                  <a:cubicBezTo>
                    <a:pt x="3400" y="3617"/>
                    <a:pt x="3373" y="3626"/>
                    <a:pt x="3349" y="3643"/>
                  </a:cubicBezTo>
                  <a:cubicBezTo>
                    <a:pt x="2853" y="4003"/>
                    <a:pt x="2262" y="4188"/>
                    <a:pt x="1666" y="4188"/>
                  </a:cubicBezTo>
                  <a:cubicBezTo>
                    <a:pt x="1321" y="4188"/>
                    <a:pt x="975" y="4126"/>
                    <a:pt x="644" y="4000"/>
                  </a:cubicBezTo>
                  <a:cubicBezTo>
                    <a:pt x="1038" y="3931"/>
                    <a:pt x="1410" y="3759"/>
                    <a:pt x="1718" y="3503"/>
                  </a:cubicBezTo>
                  <a:cubicBezTo>
                    <a:pt x="1755" y="3472"/>
                    <a:pt x="1774" y="3424"/>
                    <a:pt x="1766" y="3375"/>
                  </a:cubicBezTo>
                  <a:cubicBezTo>
                    <a:pt x="1754" y="3315"/>
                    <a:pt x="1702" y="3272"/>
                    <a:pt x="1641" y="3269"/>
                  </a:cubicBezTo>
                  <a:cubicBezTo>
                    <a:pt x="1327" y="3261"/>
                    <a:pt x="1041" y="3089"/>
                    <a:pt x="885" y="2815"/>
                  </a:cubicBezTo>
                  <a:cubicBezTo>
                    <a:pt x="959" y="2811"/>
                    <a:pt x="1031" y="2802"/>
                    <a:pt x="1103" y="2786"/>
                  </a:cubicBezTo>
                  <a:cubicBezTo>
                    <a:pt x="1158" y="2774"/>
                    <a:pt x="1200" y="2729"/>
                    <a:pt x="1209" y="2674"/>
                  </a:cubicBezTo>
                  <a:cubicBezTo>
                    <a:pt x="1217" y="2608"/>
                    <a:pt x="1175" y="2546"/>
                    <a:pt x="1111" y="2530"/>
                  </a:cubicBezTo>
                  <a:cubicBezTo>
                    <a:pt x="773" y="2447"/>
                    <a:pt x="517" y="2172"/>
                    <a:pt x="461" y="1830"/>
                  </a:cubicBezTo>
                  <a:lnTo>
                    <a:pt x="461" y="1830"/>
                  </a:lnTo>
                  <a:cubicBezTo>
                    <a:pt x="548" y="1850"/>
                    <a:pt x="637" y="1861"/>
                    <a:pt x="726" y="1861"/>
                  </a:cubicBezTo>
                  <a:cubicBezTo>
                    <a:pt x="740" y="1861"/>
                    <a:pt x="754" y="1860"/>
                    <a:pt x="769" y="1860"/>
                  </a:cubicBezTo>
                  <a:cubicBezTo>
                    <a:pt x="833" y="1858"/>
                    <a:pt x="887" y="1809"/>
                    <a:pt x="895" y="1744"/>
                  </a:cubicBezTo>
                  <a:cubicBezTo>
                    <a:pt x="899" y="1691"/>
                    <a:pt x="874" y="1642"/>
                    <a:pt x="829" y="1615"/>
                  </a:cubicBezTo>
                  <a:cubicBezTo>
                    <a:pt x="474" y="1398"/>
                    <a:pt x="302" y="975"/>
                    <a:pt x="407" y="571"/>
                  </a:cubicBezTo>
                  <a:lnTo>
                    <a:pt x="407" y="571"/>
                  </a:lnTo>
                  <a:cubicBezTo>
                    <a:pt x="750" y="912"/>
                    <a:pt x="1165" y="1169"/>
                    <a:pt x="1621" y="1325"/>
                  </a:cubicBezTo>
                  <a:cubicBezTo>
                    <a:pt x="1626" y="1327"/>
                    <a:pt x="2076" y="1467"/>
                    <a:pt x="2247" y="1468"/>
                  </a:cubicBezTo>
                  <a:cubicBezTo>
                    <a:pt x="2258" y="1468"/>
                    <a:pt x="2311" y="1469"/>
                    <a:pt x="2311" y="1469"/>
                  </a:cubicBezTo>
                  <a:cubicBezTo>
                    <a:pt x="2313" y="1469"/>
                    <a:pt x="2316" y="1469"/>
                    <a:pt x="2318" y="1469"/>
                  </a:cubicBezTo>
                  <a:cubicBezTo>
                    <a:pt x="2372" y="1469"/>
                    <a:pt x="2421" y="1435"/>
                    <a:pt x="2439" y="1383"/>
                  </a:cubicBezTo>
                  <a:cubicBezTo>
                    <a:pt x="2446" y="1367"/>
                    <a:pt x="2449" y="1351"/>
                    <a:pt x="2447" y="1333"/>
                  </a:cubicBezTo>
                  <a:lnTo>
                    <a:pt x="2447" y="1311"/>
                  </a:lnTo>
                  <a:cubicBezTo>
                    <a:pt x="2447" y="885"/>
                    <a:pt x="2705" y="501"/>
                    <a:pt x="3099" y="340"/>
                  </a:cubicBezTo>
                  <a:cubicBezTo>
                    <a:pt x="3227" y="287"/>
                    <a:pt x="3362" y="262"/>
                    <a:pt x="3495" y="262"/>
                  </a:cubicBezTo>
                  <a:cubicBezTo>
                    <a:pt x="3771" y="262"/>
                    <a:pt x="4042" y="371"/>
                    <a:pt x="4243" y="576"/>
                  </a:cubicBezTo>
                  <a:cubicBezTo>
                    <a:pt x="4267" y="601"/>
                    <a:pt x="4300" y="614"/>
                    <a:pt x="4336" y="614"/>
                  </a:cubicBezTo>
                  <a:cubicBezTo>
                    <a:pt x="4342" y="614"/>
                    <a:pt x="4348" y="614"/>
                    <a:pt x="4354" y="613"/>
                  </a:cubicBezTo>
                  <a:cubicBezTo>
                    <a:pt x="4485" y="594"/>
                    <a:pt x="4616" y="565"/>
                    <a:pt x="4743" y="522"/>
                  </a:cubicBezTo>
                  <a:lnTo>
                    <a:pt x="4743" y="522"/>
                  </a:lnTo>
                  <a:cubicBezTo>
                    <a:pt x="4674" y="597"/>
                    <a:pt x="4595" y="659"/>
                    <a:pt x="4507" y="709"/>
                  </a:cubicBezTo>
                  <a:cubicBezTo>
                    <a:pt x="4446" y="741"/>
                    <a:pt x="4422" y="814"/>
                    <a:pt x="4449" y="877"/>
                  </a:cubicBezTo>
                  <a:lnTo>
                    <a:pt x="4452" y="881"/>
                  </a:lnTo>
                  <a:cubicBezTo>
                    <a:pt x="4473" y="928"/>
                    <a:pt x="4519" y="957"/>
                    <a:pt x="4571" y="957"/>
                  </a:cubicBezTo>
                  <a:cubicBezTo>
                    <a:pt x="4575" y="957"/>
                    <a:pt x="4579" y="957"/>
                    <a:pt x="4584" y="956"/>
                  </a:cubicBezTo>
                  <a:cubicBezTo>
                    <a:pt x="4691" y="947"/>
                    <a:pt x="4798" y="930"/>
                    <a:pt x="4903" y="904"/>
                  </a:cubicBezTo>
                  <a:lnTo>
                    <a:pt x="4903" y="904"/>
                  </a:lnTo>
                  <a:cubicBezTo>
                    <a:pt x="4810" y="1000"/>
                    <a:pt x="4708" y="1087"/>
                    <a:pt x="4597" y="1164"/>
                  </a:cubicBezTo>
                  <a:cubicBezTo>
                    <a:pt x="4562" y="1189"/>
                    <a:pt x="4541" y="1231"/>
                    <a:pt x="4542" y="1274"/>
                  </a:cubicBezTo>
                  <a:lnTo>
                    <a:pt x="4542" y="1284"/>
                  </a:lnTo>
                  <a:lnTo>
                    <a:pt x="4542" y="1311"/>
                  </a:lnTo>
                  <a:lnTo>
                    <a:pt x="4542" y="1321"/>
                  </a:lnTo>
                  <a:cubicBezTo>
                    <a:pt x="4539" y="2028"/>
                    <a:pt x="4277" y="2708"/>
                    <a:pt x="3803" y="3231"/>
                  </a:cubicBezTo>
                  <a:cubicBezTo>
                    <a:pt x="3755" y="3287"/>
                    <a:pt x="3760" y="3370"/>
                    <a:pt x="3814" y="3419"/>
                  </a:cubicBezTo>
                  <a:cubicBezTo>
                    <a:pt x="3839" y="3441"/>
                    <a:pt x="3870" y="3452"/>
                    <a:pt x="3901" y="3452"/>
                  </a:cubicBezTo>
                  <a:cubicBezTo>
                    <a:pt x="3938" y="3452"/>
                    <a:pt x="3975" y="3436"/>
                    <a:pt x="4001" y="3406"/>
                  </a:cubicBezTo>
                  <a:cubicBezTo>
                    <a:pt x="4514" y="2840"/>
                    <a:pt x="4799" y="2102"/>
                    <a:pt x="4804" y="1337"/>
                  </a:cubicBezTo>
                  <a:cubicBezTo>
                    <a:pt x="5037" y="1164"/>
                    <a:pt x="5235" y="950"/>
                    <a:pt x="5390" y="705"/>
                  </a:cubicBezTo>
                  <a:cubicBezTo>
                    <a:pt x="5425" y="650"/>
                    <a:pt x="5414" y="578"/>
                    <a:pt x="5366" y="535"/>
                  </a:cubicBezTo>
                  <a:cubicBezTo>
                    <a:pt x="5341" y="515"/>
                    <a:pt x="5311" y="504"/>
                    <a:pt x="5280" y="504"/>
                  </a:cubicBezTo>
                  <a:cubicBezTo>
                    <a:pt x="5260" y="504"/>
                    <a:pt x="5240" y="509"/>
                    <a:pt x="5222" y="518"/>
                  </a:cubicBezTo>
                  <a:cubicBezTo>
                    <a:pt x="5154" y="549"/>
                    <a:pt x="5084" y="577"/>
                    <a:pt x="5014" y="600"/>
                  </a:cubicBezTo>
                  <a:cubicBezTo>
                    <a:pt x="5084" y="504"/>
                    <a:pt x="5140" y="398"/>
                    <a:pt x="5179" y="286"/>
                  </a:cubicBezTo>
                  <a:cubicBezTo>
                    <a:pt x="5196" y="239"/>
                    <a:pt x="5187" y="186"/>
                    <a:pt x="5154" y="149"/>
                  </a:cubicBezTo>
                  <a:cubicBezTo>
                    <a:pt x="5129" y="121"/>
                    <a:pt x="5094" y="107"/>
                    <a:pt x="5058" y="107"/>
                  </a:cubicBezTo>
                  <a:cubicBezTo>
                    <a:pt x="5036" y="107"/>
                    <a:pt x="5013" y="113"/>
                    <a:pt x="4993" y="125"/>
                  </a:cubicBezTo>
                  <a:cubicBezTo>
                    <a:pt x="4802" y="232"/>
                    <a:pt x="4595" y="308"/>
                    <a:pt x="4379" y="344"/>
                  </a:cubicBezTo>
                  <a:cubicBezTo>
                    <a:pt x="4133" y="119"/>
                    <a:pt x="3816" y="1"/>
                    <a:pt x="3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262;p12"/>
          <p:cNvGrpSpPr/>
          <p:nvPr/>
        </p:nvGrpSpPr>
        <p:grpSpPr>
          <a:xfrm>
            <a:off x="7451314" y="540021"/>
            <a:ext cx="400164" cy="379860"/>
            <a:chOff x="2841214" y="540046"/>
            <a:chExt cx="400164" cy="379860"/>
          </a:xfrm>
        </p:grpSpPr>
        <p:sp>
          <p:nvSpPr>
            <p:cNvPr id="263" name="Google Shape;263;p12"/>
            <p:cNvSpPr/>
            <p:nvPr/>
          </p:nvSpPr>
          <p:spPr>
            <a:xfrm>
              <a:off x="2949377" y="691933"/>
              <a:ext cx="52020" cy="132043"/>
            </a:xfrm>
            <a:custGeom>
              <a:avLst/>
              <a:gdLst/>
              <a:ahLst/>
              <a:cxnLst/>
              <a:rect l="l" t="t" r="r" b="b"/>
              <a:pathLst>
                <a:path w="1135" h="2881" extrusionOk="0">
                  <a:moveTo>
                    <a:pt x="873" y="262"/>
                  </a:moveTo>
                  <a:lnTo>
                    <a:pt x="873" y="2618"/>
                  </a:lnTo>
                  <a:lnTo>
                    <a:pt x="262" y="2618"/>
                  </a:lnTo>
                  <a:lnTo>
                    <a:pt x="262" y="262"/>
                  </a:lnTo>
                  <a:close/>
                  <a:moveTo>
                    <a:pt x="131" y="1"/>
                  </a:moveTo>
                  <a:cubicBezTo>
                    <a:pt x="58" y="1"/>
                    <a:pt x="1" y="60"/>
                    <a:pt x="1" y="131"/>
                  </a:cubicBezTo>
                  <a:lnTo>
                    <a:pt x="1" y="2749"/>
                  </a:lnTo>
                  <a:cubicBezTo>
                    <a:pt x="1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31"/>
                  </a:lnTo>
                  <a:cubicBezTo>
                    <a:pt x="1134" y="60"/>
                    <a:pt x="1076" y="1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2939019" y="620022"/>
              <a:ext cx="62378" cy="59995"/>
            </a:xfrm>
            <a:custGeom>
              <a:avLst/>
              <a:gdLst/>
              <a:ahLst/>
              <a:cxnLst/>
              <a:rect l="l" t="t" r="r" b="b"/>
              <a:pathLst>
                <a:path w="1361" h="1309" extrusionOk="0">
                  <a:moveTo>
                    <a:pt x="704" y="261"/>
                  </a:moveTo>
                  <a:cubicBezTo>
                    <a:pt x="906" y="261"/>
                    <a:pt x="1099" y="418"/>
                    <a:pt x="1099" y="654"/>
                  </a:cubicBezTo>
                  <a:cubicBezTo>
                    <a:pt x="1099" y="871"/>
                    <a:pt x="923" y="1046"/>
                    <a:pt x="706" y="1046"/>
                  </a:cubicBezTo>
                  <a:cubicBezTo>
                    <a:pt x="356" y="1046"/>
                    <a:pt x="181" y="623"/>
                    <a:pt x="429" y="377"/>
                  </a:cubicBezTo>
                  <a:cubicBezTo>
                    <a:pt x="509" y="297"/>
                    <a:pt x="607" y="261"/>
                    <a:pt x="704" y="261"/>
                  </a:cubicBezTo>
                  <a:close/>
                  <a:moveTo>
                    <a:pt x="706" y="0"/>
                  </a:moveTo>
                  <a:cubicBezTo>
                    <a:pt x="442" y="0"/>
                    <a:pt x="202" y="159"/>
                    <a:pt x="101" y="404"/>
                  </a:cubicBezTo>
                  <a:cubicBezTo>
                    <a:pt x="0" y="648"/>
                    <a:pt x="56" y="929"/>
                    <a:pt x="243" y="1116"/>
                  </a:cubicBezTo>
                  <a:cubicBezTo>
                    <a:pt x="368" y="1241"/>
                    <a:pt x="536" y="1308"/>
                    <a:pt x="707" y="1308"/>
                  </a:cubicBezTo>
                  <a:cubicBezTo>
                    <a:pt x="791" y="1308"/>
                    <a:pt x="876" y="1292"/>
                    <a:pt x="956" y="1259"/>
                  </a:cubicBezTo>
                  <a:cubicBezTo>
                    <a:pt x="1201" y="1158"/>
                    <a:pt x="1360" y="918"/>
                    <a:pt x="1360" y="654"/>
                  </a:cubicBezTo>
                  <a:cubicBezTo>
                    <a:pt x="1360" y="292"/>
                    <a:pt x="1067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3029353" y="691933"/>
              <a:ext cx="140018" cy="132043"/>
            </a:xfrm>
            <a:custGeom>
              <a:avLst/>
              <a:gdLst/>
              <a:ahLst/>
              <a:cxnLst/>
              <a:rect l="l" t="t" r="r" b="b"/>
              <a:pathLst>
                <a:path w="3055" h="288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lnTo>
                    <a:pt x="0" y="2749"/>
                  </a:lnTo>
                  <a:cubicBezTo>
                    <a:pt x="0" y="2821"/>
                    <a:pt x="58" y="2880"/>
                    <a:pt x="131" y="2880"/>
                  </a:cubicBezTo>
                  <a:lnTo>
                    <a:pt x="1003" y="2880"/>
                  </a:lnTo>
                  <a:cubicBezTo>
                    <a:pt x="1076" y="2880"/>
                    <a:pt x="1134" y="2821"/>
                    <a:pt x="1134" y="2749"/>
                  </a:cubicBezTo>
                  <a:lnTo>
                    <a:pt x="1134" y="1810"/>
                  </a:lnTo>
                  <a:cubicBezTo>
                    <a:pt x="1134" y="1502"/>
                    <a:pt x="1202" y="1135"/>
                    <a:pt x="1527" y="1135"/>
                  </a:cubicBezTo>
                  <a:cubicBezTo>
                    <a:pt x="1769" y="1135"/>
                    <a:pt x="1867" y="1339"/>
                    <a:pt x="1902" y="1570"/>
                  </a:cubicBezTo>
                  <a:cubicBezTo>
                    <a:pt x="1913" y="1635"/>
                    <a:pt x="1970" y="1681"/>
                    <a:pt x="2032" y="1681"/>
                  </a:cubicBezTo>
                  <a:cubicBezTo>
                    <a:pt x="2039" y="1681"/>
                    <a:pt x="2045" y="1680"/>
                    <a:pt x="2052" y="1679"/>
                  </a:cubicBezTo>
                  <a:cubicBezTo>
                    <a:pt x="2123" y="1667"/>
                    <a:pt x="2172" y="1600"/>
                    <a:pt x="2161" y="1529"/>
                  </a:cubicBezTo>
                  <a:cubicBezTo>
                    <a:pt x="2095" y="1109"/>
                    <a:pt x="1871" y="873"/>
                    <a:pt x="1527" y="873"/>
                  </a:cubicBezTo>
                  <a:cubicBezTo>
                    <a:pt x="1111" y="873"/>
                    <a:pt x="872" y="1214"/>
                    <a:pt x="872" y="1809"/>
                  </a:cubicBezTo>
                  <a:lnTo>
                    <a:pt x="872" y="2616"/>
                  </a:lnTo>
                  <a:lnTo>
                    <a:pt x="261" y="2616"/>
                  </a:lnTo>
                  <a:lnTo>
                    <a:pt x="261" y="260"/>
                  </a:lnTo>
                  <a:lnTo>
                    <a:pt x="697" y="260"/>
                  </a:lnTo>
                  <a:lnTo>
                    <a:pt x="697" y="433"/>
                  </a:lnTo>
                  <a:cubicBezTo>
                    <a:pt x="697" y="473"/>
                    <a:pt x="715" y="512"/>
                    <a:pt x="746" y="538"/>
                  </a:cubicBezTo>
                  <a:cubicBezTo>
                    <a:pt x="770" y="557"/>
                    <a:pt x="799" y="567"/>
                    <a:pt x="829" y="567"/>
                  </a:cubicBezTo>
                  <a:cubicBezTo>
                    <a:pt x="858" y="567"/>
                    <a:pt x="887" y="557"/>
                    <a:pt x="910" y="538"/>
                  </a:cubicBezTo>
                  <a:cubicBezTo>
                    <a:pt x="1132" y="359"/>
                    <a:pt x="1410" y="260"/>
                    <a:pt x="1696" y="260"/>
                  </a:cubicBezTo>
                  <a:cubicBezTo>
                    <a:pt x="1698" y="260"/>
                    <a:pt x="1700" y="260"/>
                    <a:pt x="1702" y="260"/>
                  </a:cubicBezTo>
                  <a:cubicBezTo>
                    <a:pt x="2454" y="260"/>
                    <a:pt x="2792" y="896"/>
                    <a:pt x="2792" y="1526"/>
                  </a:cubicBezTo>
                  <a:lnTo>
                    <a:pt x="2792" y="2616"/>
                  </a:lnTo>
                  <a:lnTo>
                    <a:pt x="2181" y="2616"/>
                  </a:lnTo>
                  <a:lnTo>
                    <a:pt x="2181" y="2185"/>
                  </a:lnTo>
                  <a:cubicBezTo>
                    <a:pt x="2181" y="2113"/>
                    <a:pt x="2123" y="2055"/>
                    <a:pt x="2050" y="2055"/>
                  </a:cubicBezTo>
                  <a:cubicBezTo>
                    <a:pt x="1979" y="2055"/>
                    <a:pt x="1920" y="2113"/>
                    <a:pt x="1920" y="2185"/>
                  </a:cubicBezTo>
                  <a:lnTo>
                    <a:pt x="1920" y="2747"/>
                  </a:lnTo>
                  <a:cubicBezTo>
                    <a:pt x="1920" y="2819"/>
                    <a:pt x="1979" y="2877"/>
                    <a:pt x="2050" y="2877"/>
                  </a:cubicBezTo>
                  <a:lnTo>
                    <a:pt x="2923" y="2877"/>
                  </a:lnTo>
                  <a:cubicBezTo>
                    <a:pt x="2995" y="2877"/>
                    <a:pt x="3055" y="2819"/>
                    <a:pt x="3055" y="2747"/>
                  </a:cubicBezTo>
                  <a:lnTo>
                    <a:pt x="3055" y="1526"/>
                  </a:lnTo>
                  <a:cubicBezTo>
                    <a:pt x="3053" y="629"/>
                    <a:pt x="2497" y="1"/>
                    <a:pt x="1700" y="1"/>
                  </a:cubicBezTo>
                  <a:cubicBezTo>
                    <a:pt x="1442" y="1"/>
                    <a:pt x="1186" y="68"/>
                    <a:pt x="960" y="193"/>
                  </a:cubicBezTo>
                  <a:lnTo>
                    <a:pt x="960" y="131"/>
                  </a:lnTo>
                  <a:cubicBezTo>
                    <a:pt x="960" y="60"/>
                    <a:pt x="901" y="1"/>
                    <a:pt x="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2841214" y="540046"/>
              <a:ext cx="400164" cy="379860"/>
            </a:xfrm>
            <a:custGeom>
              <a:avLst/>
              <a:gdLst/>
              <a:ahLst/>
              <a:cxnLst/>
              <a:rect l="l" t="t" r="r" b="b"/>
              <a:pathLst>
                <a:path w="8731" h="8288" extrusionOk="0">
                  <a:moveTo>
                    <a:pt x="4584" y="262"/>
                  </a:moveTo>
                  <a:cubicBezTo>
                    <a:pt x="6725" y="262"/>
                    <a:pt x="8467" y="2004"/>
                    <a:pt x="8467" y="4144"/>
                  </a:cubicBezTo>
                  <a:cubicBezTo>
                    <a:pt x="8467" y="6284"/>
                    <a:pt x="6725" y="8026"/>
                    <a:pt x="4584" y="8026"/>
                  </a:cubicBezTo>
                  <a:cubicBezTo>
                    <a:pt x="2444" y="8026"/>
                    <a:pt x="703" y="6284"/>
                    <a:pt x="703" y="4144"/>
                  </a:cubicBezTo>
                  <a:cubicBezTo>
                    <a:pt x="703" y="2004"/>
                    <a:pt x="2444" y="262"/>
                    <a:pt x="4584" y="262"/>
                  </a:cubicBezTo>
                  <a:close/>
                  <a:moveTo>
                    <a:pt x="4584" y="0"/>
                  </a:moveTo>
                  <a:cubicBezTo>
                    <a:pt x="3787" y="0"/>
                    <a:pt x="2985" y="230"/>
                    <a:pt x="2283" y="699"/>
                  </a:cubicBezTo>
                  <a:cubicBezTo>
                    <a:pt x="640" y="1796"/>
                    <a:pt x="1" y="3903"/>
                    <a:pt x="757" y="5728"/>
                  </a:cubicBezTo>
                  <a:cubicBezTo>
                    <a:pt x="1408" y="7300"/>
                    <a:pt x="2936" y="8288"/>
                    <a:pt x="4584" y="8288"/>
                  </a:cubicBezTo>
                  <a:cubicBezTo>
                    <a:pt x="4852" y="8288"/>
                    <a:pt x="5123" y="8262"/>
                    <a:pt x="5393" y="8208"/>
                  </a:cubicBezTo>
                  <a:cubicBezTo>
                    <a:pt x="7332" y="7822"/>
                    <a:pt x="8728" y="6120"/>
                    <a:pt x="8728" y="4144"/>
                  </a:cubicBezTo>
                  <a:cubicBezTo>
                    <a:pt x="8731" y="3044"/>
                    <a:pt x="8294" y="1989"/>
                    <a:pt x="7515" y="1213"/>
                  </a:cubicBezTo>
                  <a:cubicBezTo>
                    <a:pt x="6714" y="413"/>
                    <a:pt x="5653" y="0"/>
                    <a:pt x="4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"/>
          <p:cNvSpPr/>
          <p:nvPr/>
        </p:nvSpPr>
        <p:spPr>
          <a:xfrm>
            <a:off x="3908100" y="-5647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619775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1582900" y="3873225"/>
            <a:ext cx="1327800" cy="134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1386000" y="377894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You can replace the  image on the screen with your own</a:t>
            </a: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122370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Mark Doe</a:t>
            </a:r>
            <a:endParaRPr sz="14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6148450" y="3778942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You can replace the  image on the screen with your own</a:t>
            </a: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6148450" y="3425221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Charles Jones</a:t>
            </a:r>
            <a:endParaRPr sz="14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8" name="Google Shape;278;p11"/>
          <p:cNvSpPr txBox="1"/>
          <p:nvPr/>
        </p:nvSpPr>
        <p:spPr>
          <a:xfrm>
            <a:off x="3767188" y="2966754"/>
            <a:ext cx="15819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You can replace the  image on the screen with your own</a:t>
            </a:r>
            <a:endParaRPr sz="1000" b="0" i="0" u="none" strike="noStrike" cap="non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9" name="Google Shape;279;p11"/>
          <p:cNvSpPr txBox="1"/>
          <p:nvPr/>
        </p:nvSpPr>
        <p:spPr>
          <a:xfrm>
            <a:off x="3686038" y="2613033"/>
            <a:ext cx="1744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Adelyn Keller</a:t>
            </a:r>
            <a:endParaRPr sz="1400" b="0" i="0" u="none" strike="noStrike" cap="none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80" name="Google Shape;2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50"/>
            <a:ext cx="9144001" cy="52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Our Team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ctrTitle" idx="6"/>
          </p:nvPr>
        </p:nvSpPr>
        <p:spPr>
          <a:xfrm>
            <a:off x="5374140" y="219905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Product</a:t>
            </a:r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title" idx="8"/>
          </p:nvPr>
        </p:nvSpPr>
        <p:spPr>
          <a:xfrm>
            <a:off x="5065006" y="162094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/>
              <a:t>able of Contents</a:t>
            </a: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ctrTitle"/>
          </p:nvPr>
        </p:nvSpPr>
        <p:spPr>
          <a:xfrm>
            <a:off x="1421692" y="2202425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Pain Point</a:t>
            </a:r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title" idx="2"/>
          </p:nvPr>
        </p:nvSpPr>
        <p:spPr>
          <a:xfrm>
            <a:off x="838084" y="162433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89" name="Google Shape;89;p2"/>
          <p:cNvSpPr txBox="1">
            <a:spLocks noGrp="1"/>
          </p:cNvSpPr>
          <p:nvPr>
            <p:ph type="ctrTitle" idx="3"/>
          </p:nvPr>
        </p:nvSpPr>
        <p:spPr>
          <a:xfrm>
            <a:off x="2365588" y="219902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Solution</a:t>
            </a:r>
            <a:endParaRPr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 idx="5"/>
          </p:nvPr>
        </p:nvSpPr>
        <p:spPr>
          <a:xfrm>
            <a:off x="2883345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ctrTitle" idx="9"/>
          </p:nvPr>
        </p:nvSpPr>
        <p:spPr>
          <a:xfrm>
            <a:off x="7917001" y="2189226"/>
            <a:ext cx="117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Competitors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title" idx="14"/>
          </p:nvPr>
        </p:nvSpPr>
        <p:spPr>
          <a:xfrm>
            <a:off x="7917012" y="162431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ctrTitle" idx="15"/>
          </p:nvPr>
        </p:nvSpPr>
        <p:spPr>
          <a:xfrm>
            <a:off x="508400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Business Model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title" idx="17"/>
          </p:nvPr>
        </p:nvSpPr>
        <p:spPr>
          <a:xfrm>
            <a:off x="508412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ctrTitle" idx="18"/>
          </p:nvPr>
        </p:nvSpPr>
        <p:spPr>
          <a:xfrm>
            <a:off x="2653375" y="3781526"/>
            <a:ext cx="91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Road Map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title" idx="20"/>
          </p:nvPr>
        </p:nvSpPr>
        <p:spPr>
          <a:xfrm>
            <a:off x="265338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ctrTitle" idx="18"/>
          </p:nvPr>
        </p:nvSpPr>
        <p:spPr>
          <a:xfrm>
            <a:off x="4886725" y="3781525"/>
            <a:ext cx="1078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Facing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/>
              <a:t>Challenges</a:t>
            </a:r>
            <a:endParaRPr/>
          </a:p>
        </p:txBody>
      </p:sp>
      <p:sp>
        <p:nvSpPr>
          <p:cNvPr id="98" name="Google Shape;98;p2"/>
          <p:cNvSpPr txBox="1">
            <a:spLocks noGrp="1"/>
          </p:cNvSpPr>
          <p:nvPr>
            <p:ph type="title" idx="20"/>
          </p:nvPr>
        </p:nvSpPr>
        <p:spPr>
          <a:xfrm>
            <a:off x="4886737" y="321660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/>
              <a:t>07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3462361" y="2623520"/>
            <a:ext cx="28773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s" dirty="0">
                <a:solidFill>
                  <a:srgbClr val="F3F3F3"/>
                </a:solidFill>
              </a:rPr>
              <a:t>Pareto </a:t>
            </a:r>
            <a:endParaRPr sz="2800" dirty="0">
              <a:solidFill>
                <a:srgbClr val="F3F3F3"/>
              </a:solidFill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>
            <a:spLocks noGrp="1"/>
          </p:cNvSpPr>
          <p:nvPr>
            <p:ph type="subTitle" idx="2"/>
          </p:nvPr>
        </p:nvSpPr>
        <p:spPr>
          <a:xfrm>
            <a:off x="2807233" y="1566750"/>
            <a:ext cx="3605438" cy="16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ko-KR" altLang="en-US" sz="1800" dirty="0">
                <a:solidFill>
                  <a:srgbClr val="F3F3F3"/>
                </a:solidFill>
              </a:rPr>
              <a:t>옷은</a:t>
            </a:r>
            <a:r>
              <a:rPr lang="en-US" sz="1800" dirty="0">
                <a:solidFill>
                  <a:srgbClr val="F3F3F3"/>
                </a:solidFill>
              </a:rPr>
              <a:t> </a:t>
            </a:r>
            <a:r>
              <a:rPr lang="ko-KR" altLang="en-US" sz="1800" dirty="0">
                <a:solidFill>
                  <a:srgbClr val="F3F3F3"/>
                </a:solidFill>
              </a:rPr>
              <a:t>많은데 입을 </a:t>
            </a:r>
            <a:r>
              <a:rPr lang="ko-KR" altLang="en-US" sz="1800" dirty="0">
                <a:solidFill>
                  <a:schemeClr val="tx1"/>
                </a:solidFill>
              </a:rPr>
              <a:t>옷은 없어</a:t>
            </a:r>
            <a:r>
              <a:rPr lang="en-US" altLang="ko-KR" sz="1800" dirty="0">
                <a:solidFill>
                  <a:schemeClr val="tx1"/>
                </a:solidFill>
              </a:rPr>
              <a:t>~</a:t>
            </a:r>
            <a:r>
              <a:rPr lang="ko-KR" altLang="en-US" sz="1800" dirty="0" err="1">
                <a:solidFill>
                  <a:schemeClr val="tx1"/>
                </a:solidFill>
                <a:latin typeface="+mn-ea"/>
                <a:ea typeface="+mn-ea"/>
              </a:rPr>
              <a:t>ㅠㅠ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subTitle" idx="3"/>
          </p:nvPr>
        </p:nvSpPr>
        <p:spPr>
          <a:xfrm>
            <a:off x="4610050" y="2678469"/>
            <a:ext cx="28773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 dirty="0">
                <a:solidFill>
                  <a:schemeClr val="tx1"/>
                </a:solidFill>
              </a:rPr>
              <a:t>Principle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108;p3">
            <a:extLst>
              <a:ext uri="{FF2B5EF4-FFF2-40B4-BE49-F238E27FC236}">
                <a16:creationId xmlns:a16="http://schemas.microsoft.com/office/drawing/2014/main" id="{99BBEAB3-914E-48B1-90B5-DC6A9C221C43}"/>
              </a:ext>
            </a:extLst>
          </p:cNvPr>
          <p:cNvSpPr txBox="1">
            <a:spLocks/>
          </p:cNvSpPr>
          <p:nvPr/>
        </p:nvSpPr>
        <p:spPr>
          <a:xfrm>
            <a:off x="64944" y="280875"/>
            <a:ext cx="28773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30632d371_5_9"/>
          <p:cNvSpPr/>
          <p:nvPr/>
        </p:nvSpPr>
        <p:spPr>
          <a:xfrm>
            <a:off x="6221125" y="1331850"/>
            <a:ext cx="2922900" cy="281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b30632d371_5_9"/>
          <p:cNvSpPr/>
          <p:nvPr/>
        </p:nvSpPr>
        <p:spPr>
          <a:xfrm>
            <a:off x="0" y="1332550"/>
            <a:ext cx="2922900" cy="281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b30632d371_5_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800"/>
              <a:t>Solution</a:t>
            </a:r>
            <a:endParaRPr sz="2800"/>
          </a:p>
        </p:txBody>
      </p:sp>
      <p:pic>
        <p:nvPicPr>
          <p:cNvPr id="116" name="Google Shape;116;gb30632d371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94" y="1816506"/>
            <a:ext cx="1846500" cy="1846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7" name="Google Shape;117;gb30632d371_5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850" y="1426750"/>
            <a:ext cx="2424900" cy="26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b30632d371_5_9"/>
          <p:cNvSpPr/>
          <p:nvPr/>
        </p:nvSpPr>
        <p:spPr>
          <a:xfrm>
            <a:off x="2490801" y="2530900"/>
            <a:ext cx="798600" cy="41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b30632d371_5_9"/>
          <p:cNvSpPr/>
          <p:nvPr/>
        </p:nvSpPr>
        <p:spPr>
          <a:xfrm>
            <a:off x="5733426" y="2530200"/>
            <a:ext cx="798600" cy="41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gb30632d371_5_9"/>
          <p:cNvGrpSpPr/>
          <p:nvPr/>
        </p:nvGrpSpPr>
        <p:grpSpPr>
          <a:xfrm>
            <a:off x="2507712" y="1642129"/>
            <a:ext cx="720052" cy="720066"/>
            <a:chOff x="3837763" y="626550"/>
            <a:chExt cx="1486175" cy="1510840"/>
          </a:xfrm>
        </p:grpSpPr>
        <p:sp>
          <p:nvSpPr>
            <p:cNvPr id="121" name="Google Shape;121;gb30632d371_5_9"/>
            <p:cNvSpPr/>
            <p:nvPr/>
          </p:nvSpPr>
          <p:spPr>
            <a:xfrm>
              <a:off x="3837763" y="626550"/>
              <a:ext cx="1468500" cy="1492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2" name="Google Shape;122;gb30632d371_5_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55424" y="668905"/>
              <a:ext cx="1468513" cy="14684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gb30632d371_5_9"/>
          <p:cNvGrpSpPr/>
          <p:nvPr/>
        </p:nvGrpSpPr>
        <p:grpSpPr>
          <a:xfrm>
            <a:off x="5710148" y="1642150"/>
            <a:ext cx="720015" cy="720027"/>
            <a:chOff x="6445250" y="3397250"/>
            <a:chExt cx="1661700" cy="1682700"/>
          </a:xfrm>
        </p:grpSpPr>
        <p:sp>
          <p:nvSpPr>
            <p:cNvPr id="124" name="Google Shape;124;gb30632d371_5_9"/>
            <p:cNvSpPr/>
            <p:nvPr/>
          </p:nvSpPr>
          <p:spPr>
            <a:xfrm>
              <a:off x="6445250" y="3397250"/>
              <a:ext cx="1661700" cy="168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" name="Google Shape;125;gb30632d371_5_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6450" y="3469000"/>
              <a:ext cx="1528650" cy="1528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gb30632d371_5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9363" y="590550"/>
            <a:ext cx="21240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>
            <a:spLocks noGrp="1"/>
          </p:cNvSpPr>
          <p:nvPr>
            <p:ph type="ctrTitle"/>
          </p:nvPr>
        </p:nvSpPr>
        <p:spPr>
          <a:xfrm>
            <a:off x="3177704" y="91685"/>
            <a:ext cx="1473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800"/>
              <a:t>Product</a:t>
            </a:r>
            <a:endParaRPr sz="2800"/>
          </a:p>
        </p:txBody>
      </p:sp>
      <p:sp>
        <p:nvSpPr>
          <p:cNvPr id="133" name="Google Shape;133;p4"/>
          <p:cNvSpPr txBox="1">
            <a:spLocks noGrp="1"/>
          </p:cNvSpPr>
          <p:nvPr>
            <p:ph type="ctrTitle" idx="4294967295"/>
          </p:nvPr>
        </p:nvSpPr>
        <p:spPr>
          <a:xfrm>
            <a:off x="1632860" y="3274625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s" sz="1200" b="0" i="0" u="none" strike="noStrike" cap="none">
                <a:solidFill>
                  <a:srgbClr val="F3F3F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Your Logo</a:t>
            </a:r>
            <a:endParaRPr sz="1200" b="0" i="0" u="none" strike="noStrike" cap="none">
              <a:solidFill>
                <a:srgbClr val="F3F3F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350" y="373225"/>
            <a:ext cx="4039250" cy="4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b30632d371_2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b30632d371_2_27"/>
          <p:cNvSpPr txBox="1">
            <a:spLocks noGrp="1"/>
          </p:cNvSpPr>
          <p:nvPr>
            <p:ph type="ctrTitle"/>
          </p:nvPr>
        </p:nvSpPr>
        <p:spPr>
          <a:xfrm>
            <a:off x="3177704" y="91685"/>
            <a:ext cx="1473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800"/>
              <a:t>Product</a:t>
            </a:r>
            <a:endParaRPr sz="2800"/>
          </a:p>
        </p:txBody>
      </p:sp>
      <p:sp>
        <p:nvSpPr>
          <p:cNvPr id="142" name="Google Shape;142;gb30632d371_2_27"/>
          <p:cNvSpPr txBox="1">
            <a:spLocks noGrp="1"/>
          </p:cNvSpPr>
          <p:nvPr>
            <p:ph type="ctrTitle" idx="4294967295"/>
          </p:nvPr>
        </p:nvSpPr>
        <p:spPr>
          <a:xfrm>
            <a:off x="1632860" y="3274625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s" sz="1200" b="0" i="0" u="none" strike="noStrike" cap="none">
                <a:solidFill>
                  <a:srgbClr val="F3F3F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Your Logo</a:t>
            </a:r>
            <a:endParaRPr sz="1200" b="0" i="0" u="none" strike="noStrike" cap="none">
              <a:solidFill>
                <a:srgbClr val="F3F3F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3" name="Google Shape;143;gb30632d371_2_27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b30632d371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713" y="464525"/>
            <a:ext cx="5193682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b30632d371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850" y="286175"/>
            <a:ext cx="4846516" cy="460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b30632d371_2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b30632d371_2_36"/>
          <p:cNvSpPr txBox="1">
            <a:spLocks noGrp="1"/>
          </p:cNvSpPr>
          <p:nvPr>
            <p:ph type="ctrTitle"/>
          </p:nvPr>
        </p:nvSpPr>
        <p:spPr>
          <a:xfrm>
            <a:off x="3177704" y="91685"/>
            <a:ext cx="14730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800"/>
              <a:t>Product</a:t>
            </a:r>
            <a:endParaRPr sz="2800"/>
          </a:p>
        </p:txBody>
      </p:sp>
      <p:sp>
        <p:nvSpPr>
          <p:cNvPr id="152" name="Google Shape;152;gb30632d371_2_36"/>
          <p:cNvSpPr txBox="1">
            <a:spLocks noGrp="1"/>
          </p:cNvSpPr>
          <p:nvPr>
            <p:ph type="ctrTitle" idx="4294967295"/>
          </p:nvPr>
        </p:nvSpPr>
        <p:spPr>
          <a:xfrm>
            <a:off x="1632860" y="3274625"/>
            <a:ext cx="844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</a:pPr>
            <a:r>
              <a:rPr lang="es" sz="1200" b="0" i="0" u="none" strike="noStrike" cap="none">
                <a:solidFill>
                  <a:srgbClr val="F3F3F3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Your Logo</a:t>
            </a:r>
            <a:endParaRPr sz="1200" b="0" i="0" u="none" strike="noStrike" cap="none">
              <a:solidFill>
                <a:srgbClr val="F3F3F3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" name="Google Shape;153;gb30632d371_2_36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30632d371_3_64"/>
          <p:cNvSpPr txBox="1">
            <a:spLocks noGrp="1"/>
          </p:cNvSpPr>
          <p:nvPr>
            <p:ph type="ctrTitle" idx="2"/>
          </p:nvPr>
        </p:nvSpPr>
        <p:spPr>
          <a:xfrm>
            <a:off x="4701750" y="1764513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1"/>
                </a:solidFill>
              </a:rPr>
              <a:t>Liabilities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gb30632d371_3_64"/>
          <p:cNvSpPr txBox="1">
            <a:spLocks noGrp="1"/>
          </p:cNvSpPr>
          <p:nvPr>
            <p:ph type="ctrTitle" idx="9"/>
          </p:nvPr>
        </p:nvSpPr>
        <p:spPr>
          <a:xfrm>
            <a:off x="360375" y="254075"/>
            <a:ext cx="6445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Competitors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내 옷장 공유 기능 서비스를 제공하고 있는 어플들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gb30632d371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75" y="1346313"/>
            <a:ext cx="1202250" cy="231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b30632d371_3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09" y="1422263"/>
            <a:ext cx="1050450" cy="21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b30632d371_3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263" y="1422275"/>
            <a:ext cx="1050450" cy="2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b30632d371_3_64"/>
          <p:cNvSpPr txBox="1">
            <a:spLocks noGrp="1"/>
          </p:cNvSpPr>
          <p:nvPr>
            <p:ph type="subTitle" idx="5"/>
          </p:nvPr>
        </p:nvSpPr>
        <p:spPr>
          <a:xfrm>
            <a:off x="1529250" y="3583725"/>
            <a:ext cx="17430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다운로드: 1천명 이상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경쟁영역: 옷 코디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차별화: 내 옷장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64" name="Google Shape;164;gb30632d371_3_64"/>
          <p:cNvSpPr txBox="1">
            <a:spLocks noGrp="1"/>
          </p:cNvSpPr>
          <p:nvPr>
            <p:ph type="subTitle" idx="5"/>
          </p:nvPr>
        </p:nvSpPr>
        <p:spPr>
          <a:xfrm>
            <a:off x="3673275" y="3583750"/>
            <a:ext cx="16350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다운로드: 1만명 이상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경쟁영역: 코디 추천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차별화: AI 기반 코디 추천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65" name="Google Shape;165;gb30632d371_3_64"/>
          <p:cNvSpPr txBox="1">
            <a:spLocks noGrp="1"/>
          </p:cNvSpPr>
          <p:nvPr>
            <p:ph type="subTitle" idx="5"/>
          </p:nvPr>
        </p:nvSpPr>
        <p:spPr>
          <a:xfrm>
            <a:off x="6040350" y="3562525"/>
            <a:ext cx="1574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다운로드: 1만명 이상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경쟁영영: 코디 추천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차별화: 코디 제안 가능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66" name="Google Shape;166;gb30632d371_3_64"/>
          <p:cNvSpPr txBox="1">
            <a:spLocks noGrp="1"/>
          </p:cNvSpPr>
          <p:nvPr>
            <p:ph type="ctrTitle" idx="9"/>
          </p:nvPr>
        </p:nvSpPr>
        <p:spPr>
          <a:xfrm>
            <a:off x="5856000" y="831900"/>
            <a:ext cx="1635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3. 오늘의 코디</a:t>
            </a:r>
            <a:endParaRPr sz="1700"/>
          </a:p>
        </p:txBody>
      </p:sp>
      <p:sp>
        <p:nvSpPr>
          <p:cNvPr id="167" name="Google Shape;167;gb30632d371_3_64"/>
          <p:cNvSpPr txBox="1">
            <a:spLocks noGrp="1"/>
          </p:cNvSpPr>
          <p:nvPr>
            <p:ph type="ctrTitle" idx="9"/>
          </p:nvPr>
        </p:nvSpPr>
        <p:spPr>
          <a:xfrm>
            <a:off x="3748825" y="831875"/>
            <a:ext cx="1418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2. 내 옷장</a:t>
            </a:r>
            <a:endParaRPr sz="1700"/>
          </a:p>
        </p:txBody>
      </p:sp>
      <p:sp>
        <p:nvSpPr>
          <p:cNvPr id="168" name="Google Shape;168;gb30632d371_3_64"/>
          <p:cNvSpPr txBox="1">
            <a:spLocks noGrp="1"/>
          </p:cNvSpPr>
          <p:nvPr>
            <p:ph type="ctrTitle" idx="9"/>
          </p:nvPr>
        </p:nvSpPr>
        <p:spPr>
          <a:xfrm>
            <a:off x="1758600" y="831888"/>
            <a:ext cx="959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1. 이옷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30632d371_2_95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chemeClr val="lt1"/>
                </a:solidFill>
              </a:rPr>
              <a:t>What the company owns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gb30632d371_2_95"/>
          <p:cNvSpPr txBox="1">
            <a:spLocks noGrp="1"/>
          </p:cNvSpPr>
          <p:nvPr>
            <p:ph type="title" idx="6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1M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gb30632d371_2_95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7313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Business Model: AI 추천 코디 시스템을 이용한 온라인 쇼핑 유도</a:t>
            </a:r>
            <a:endParaRPr/>
          </a:p>
        </p:txBody>
      </p:sp>
      <p:pic>
        <p:nvPicPr>
          <p:cNvPr id="176" name="Google Shape;176;gb30632d371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37" y="1315838"/>
            <a:ext cx="1929718" cy="34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b30632d371_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525" y="1315850"/>
            <a:ext cx="2263548" cy="34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b30632d371_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450" y="1315850"/>
            <a:ext cx="2341776" cy="342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b30632d371_2_95"/>
          <p:cNvSpPr/>
          <p:nvPr/>
        </p:nvSpPr>
        <p:spPr>
          <a:xfrm>
            <a:off x="4404125" y="4329100"/>
            <a:ext cx="675000" cy="354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gb30632d371_2_95"/>
          <p:cNvCxnSpPr>
            <a:stCxn id="179" idx="7"/>
            <a:endCxn id="181" idx="1"/>
          </p:cNvCxnSpPr>
          <p:nvPr/>
        </p:nvCxnSpPr>
        <p:spPr>
          <a:xfrm rot="10800000" flipH="1">
            <a:off x="4980274" y="3058374"/>
            <a:ext cx="1162200" cy="1322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gb30632d371_2_95"/>
          <p:cNvSpPr/>
          <p:nvPr/>
        </p:nvSpPr>
        <p:spPr>
          <a:xfrm>
            <a:off x="6142600" y="1315850"/>
            <a:ext cx="2365500" cy="348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화면 슬라이드 쇼(16:9)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Open Sans Light</vt:lpstr>
      <vt:lpstr>DM Sans Medium</vt:lpstr>
      <vt:lpstr>맑은 고딕</vt:lpstr>
      <vt:lpstr>Open Sans</vt:lpstr>
      <vt:lpstr>Fira Sans Extra Condensed Medium</vt:lpstr>
      <vt:lpstr>DM Serif Display</vt:lpstr>
      <vt:lpstr>Arial</vt:lpstr>
      <vt:lpstr>DM Sans</vt:lpstr>
      <vt:lpstr>Comic Sans MS</vt:lpstr>
      <vt:lpstr>Invesment Business Plan by Slidego</vt:lpstr>
      <vt:lpstr>나만의 AI 스타일리스트 i-clothes</vt:lpstr>
      <vt:lpstr>Product</vt:lpstr>
      <vt:lpstr>PowerPoint 프레젠테이션</vt:lpstr>
      <vt:lpstr>Solution</vt:lpstr>
      <vt:lpstr>Product</vt:lpstr>
      <vt:lpstr>Product</vt:lpstr>
      <vt:lpstr>Product</vt:lpstr>
      <vt:lpstr>Liabilities</vt:lpstr>
      <vt:lpstr>1M</vt:lpstr>
      <vt:lpstr>1M</vt:lpstr>
      <vt:lpstr>Liabilities</vt:lpstr>
      <vt:lpstr>Road Map</vt:lpstr>
      <vt:lpstr>Facing Challenges</vt:lpstr>
      <vt:lpstr>Thanks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AI 스타일리스트 i-clothes</dc:title>
  <cp:lastModifiedBy>Chang Eunsoo</cp:lastModifiedBy>
  <cp:revision>2</cp:revision>
  <dcterms:modified xsi:type="dcterms:W3CDTF">2020-12-31T10:58:10Z</dcterms:modified>
</cp:coreProperties>
</file>